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6" r:id="rId5"/>
    <p:sldId id="257" r:id="rId6"/>
    <p:sldId id="271" r:id="rId7"/>
    <p:sldId id="278" r:id="rId8"/>
    <p:sldId id="258" r:id="rId9"/>
    <p:sldId id="279" r:id="rId10"/>
    <p:sldId id="286" r:id="rId11"/>
    <p:sldId id="280" r:id="rId12"/>
    <p:sldId id="287" r:id="rId13"/>
    <p:sldId id="288" r:id="rId14"/>
    <p:sldId id="266" r:id="rId15"/>
    <p:sldId id="298" r:id="rId16"/>
    <p:sldId id="289" r:id="rId17"/>
    <p:sldId id="290" r:id="rId18"/>
    <p:sldId id="291" r:id="rId19"/>
    <p:sldId id="299" r:id="rId20"/>
    <p:sldId id="300" r:id="rId21"/>
    <p:sldId id="292" r:id="rId22"/>
    <p:sldId id="301" r:id="rId23"/>
    <p:sldId id="29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98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655" autoAdjust="0"/>
  </p:normalViewPr>
  <p:slideViewPr>
    <p:cSldViewPr snapToGrid="0">
      <p:cViewPr varScale="1">
        <p:scale>
          <a:sx n="75" d="100"/>
          <a:sy n="75" d="100"/>
        </p:scale>
        <p:origin x="974" y="48"/>
      </p:cViewPr>
      <p:guideLst/>
    </p:cSldViewPr>
  </p:slideViewPr>
  <p:outlineViewPr>
    <p:cViewPr>
      <p:scale>
        <a:sx n="33" d="100"/>
        <a:sy n="33" d="100"/>
      </p:scale>
      <p:origin x="0" y="-28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3403" y="29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E7F456E-01A6-4013-ACA5-F5492591A2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4983A3-9B9B-4D61-97C9-B9E239A315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F32FC-4BD9-442A-A8C6-51598C909FE3}" type="datetimeFigureOut">
              <a:rPr lang="en-US" smtClean="0"/>
              <a:t>5/24/2026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EABE74-7A97-4D17-8390-42ADD25C33C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2C1DBD-1052-425E-BF3C-983304BED57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EFA9E-C190-4F5C-8394-BD5F1CD55C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8019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371FA-A98D-41E8-93F4-09945841298A}" type="datetimeFigureOut">
              <a:rPr lang="en-US" smtClean="0"/>
              <a:t>5/24/2026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9C57-55D7-40A4-A101-E74FAC7A092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902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128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17B47-767E-A193-F67D-794B29213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E11CA8-3719-D666-F0D0-33565C2C72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8323BE-BCEA-A620-7948-8C1F331D7B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5D0EA4-2D8F-A462-4D1C-015973FD5D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0906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683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F457A-E18D-3269-05F3-C3A5DFBB8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E456FB-078A-3804-1631-3C732EBBF3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8429CF-D866-48D4-6847-AFBABFECF1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78CDBF-9773-5167-B85E-168637B59B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9958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CE090-C76E-40E4-F15F-E276527F4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A49F4A-A376-C6CB-F823-D8FFC57B83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9DBD69-8DF2-FC8E-EBDB-7414EFAD38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2F76C-6ABE-BF31-E1F8-C5F4C34146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7308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E538E-01CF-E09A-FC5A-E589B3291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60ABCB-C13A-A12C-DDEB-FC03C277FB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13B12C-4701-B9F8-3401-284E407348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D795F4-32C7-27C1-3671-842A22C18A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8346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81CFF-799A-6ACA-A888-A86DB4C66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65FDFF-5167-4E02-F838-924773532F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3FEF9E-EE25-9509-5B7D-3643A5E5BE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7A47C2-73BC-7E63-C721-573D225BBF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9712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4491A-33F6-D56E-2349-3A07B5DC7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937CAA-9DF9-18FB-F6D6-8E2484BC75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819B8B-001C-E556-4410-3210DC4E0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E35F65-F9FE-D210-B163-697D8F4D72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1777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6C9AF-079B-9D69-D488-93F5C9E17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41FE3E-1C6F-01B0-1A3F-623065E922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88E081-B11F-4145-B8A9-DFAC7C4F42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448EA-E86A-2AD8-69D5-1F1FDACDBF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1402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2147F-414D-3EFD-32F1-DBF023B72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55C2F6-B47C-D0C9-6FF6-C86C546AD1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AB1DBD-E53E-4FFD-958F-9A053107E4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F45A27-66B0-4185-0D51-23263B49CF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2852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627EE-4173-2602-EED3-2D4BD213B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5639CB-A868-2EBF-A98F-84D389D6BD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A9AB3F-EEB1-85FE-0AAD-272D896E3D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A19C8E-BC2C-D56B-E647-74F1B2BF76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826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4389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95F7D-A0E4-374D-6F68-83ABB1A0E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A86A14-CE6A-9E34-D296-EF20F4660C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5F1597-DADC-F0FA-B075-0D19F4F972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E626FD-F2BF-63CE-9B4A-F1A75F2483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957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683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522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954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324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97488-8AD8-2DAE-5BDF-A63A158E0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C5191A-CFB9-5BFD-9A48-25D5864BA2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09F4FE-98F1-FF3A-8567-338829A64B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AD684-2058-E709-21FB-F3C386FF5A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71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144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C48D6-CF2B-0DBF-7CFC-BB1A2A28D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7B7FF1-A81A-92CF-2483-64AC3DC024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7A804-0281-79D6-EB33-121F995B4B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4EEA38-F13E-11E6-32FF-A26D1422E8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494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41918" y="3329790"/>
            <a:ext cx="4941771" cy="3200400"/>
          </a:xfrm>
        </p:spPr>
        <p:txBody>
          <a:bodyPr anchor="ctr">
            <a:noAutofit/>
          </a:bodyPr>
          <a:lstStyle>
            <a:lvl1pPr algn="l">
              <a:defRPr sz="3600" spc="150" baseline="0"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04F1E16-9A84-4D0E-9706-79C396AF6A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9358" t="23650" b="-1"/>
          <a:stretch/>
        </p:blipFill>
        <p:spPr>
          <a:xfrm>
            <a:off x="0" y="0"/>
            <a:ext cx="9488312" cy="505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26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895350"/>
            <a:ext cx="3247662" cy="1917700"/>
          </a:xfrm>
        </p:spPr>
        <p:txBody>
          <a:bodyPr>
            <a:normAutofit/>
          </a:bodyPr>
          <a:lstStyle>
            <a:lvl1pPr algn="l">
              <a:defRPr lang="en-US" sz="24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14C3057-3BCC-F9A2-98D8-17DDB36F1823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838200" y="2813049"/>
            <a:ext cx="3247662" cy="3238499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5214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C3975522-461E-4D79-B5B9-BF9471B54688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216396" y="895927"/>
            <a:ext cx="7137404" cy="511588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F91997C-538B-C8B9-14D7-31A1932F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615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F777EF4-982E-9337-7E82-31DC723C1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34303BA-AFB6-0E22-486F-785994E3B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2327564" cy="1505528"/>
            <a:chOff x="0" y="0"/>
            <a:chExt cx="2238376" cy="310515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66E3A08-02EB-7B54-5089-E7A7F19FD725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0" y="0"/>
              <a:ext cx="1238250" cy="310515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14F9BE5-00B2-ADDF-771C-AB098B36C82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0" y="0"/>
              <a:ext cx="2238376" cy="24765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8081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37192"/>
            <a:ext cx="5655197" cy="1997867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2705177"/>
            <a:ext cx="5733772" cy="448990"/>
          </a:xfrm>
        </p:spPr>
        <p:txBody>
          <a:bodyPr anchor="ctr">
            <a:no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199" y="3154166"/>
            <a:ext cx="5733773" cy="3032733"/>
          </a:xfr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887108" y="2705177"/>
            <a:ext cx="3943627" cy="448989"/>
          </a:xfrm>
        </p:spPr>
        <p:txBody>
          <a:bodyPr anchor="ctr">
            <a:no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120DFF5-B64A-9744-4500-1D7BBA19BF1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887107" y="3164867"/>
            <a:ext cx="3943627" cy="3032733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5214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43986" y="6356350"/>
            <a:ext cx="4114800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0588715-35AD-8BE1-A5FC-E28BDD3854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8645" t="319" r="28732" b="73496"/>
          <a:stretch/>
        </p:blipFill>
        <p:spPr>
          <a:xfrm rot="10800000" flipH="1">
            <a:off x="6308436" y="-11"/>
            <a:ext cx="5883564" cy="236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51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44E9C70-0200-3C21-7766-CB9EA5FBFA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2590800" cy="1027906"/>
            <a:chOff x="0" y="0"/>
            <a:chExt cx="2590800" cy="102790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5E4B16-2071-DEE9-BE53-F35AFBEFCA5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0"/>
              <a:ext cx="2590800" cy="762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CB2B071-0355-D550-18A8-9D515CA16987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0" y="0"/>
              <a:ext cx="704850" cy="10279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53550"/>
            <a:ext cx="10515600" cy="1325563"/>
          </a:xfrm>
        </p:spPr>
        <p:txBody>
          <a:bodyPr anchor="b">
            <a:normAutofit/>
          </a:bodyPr>
          <a:lstStyle>
            <a:lvl1pPr algn="ctr"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C3975522-461E-4D79-B5B9-BF9471B54688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838200" y="2111381"/>
            <a:ext cx="10515600" cy="3570963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B554B2-4C33-2975-9F27-94B8AE71D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3C6776-E983-2BA3-1054-75996FE0F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680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los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67200" y="1615736"/>
            <a:ext cx="4179570" cy="1524735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457758-A125-4CEA-A3D5-CBD010417BD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67200" y="3238103"/>
            <a:ext cx="4179570" cy="2850181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D3361C9-310A-4255-A94E-B77588962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3176938" cy="6858000"/>
          </a:xfrm>
          <a:prstGeom prst="rect">
            <a:avLst/>
          </a:prstGeom>
        </p:spPr>
      </p:pic>
      <p:sp>
        <p:nvSpPr>
          <p:cNvPr id="10" name="Footer Placeholder 7">
            <a:extLst>
              <a:ext uri="{FF2B5EF4-FFF2-40B4-BE49-F238E27FC236}">
                <a16:creationId xmlns:a16="http://schemas.microsoft.com/office/drawing/2014/main" id="{6026D44C-0B39-4DE1-A0FC-5615DDAAE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7200" y="6356350"/>
            <a:ext cx="4179570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1" name="Slide Number Placeholder 8">
            <a:extLst>
              <a:ext uri="{FF2B5EF4-FFF2-40B4-BE49-F238E27FC236}">
                <a16:creationId xmlns:a16="http://schemas.microsoft.com/office/drawing/2014/main" id="{0F8222B4-B618-42C4-8BDB-D2E4DF2F2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9428" y="6356350"/>
            <a:ext cx="1774371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140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514C6BF-376E-43E8-881D-2E7674269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18301" r="28341" b="23071"/>
          <a:stretch/>
        </p:blipFill>
        <p:spPr>
          <a:xfrm>
            <a:off x="4229100" y="0"/>
            <a:ext cx="79629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0A9B92-C2D0-466A-A680-A35832C452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3500" y="1020445"/>
            <a:ext cx="2895600" cy="1325563"/>
          </a:xfrm>
        </p:spPr>
        <p:txBody>
          <a:bodyPr anchor="b">
            <a:normAutofit/>
          </a:bodyPr>
          <a:lstStyle>
            <a:lvl1pPr>
              <a:defRPr sz="28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41CE6-5A88-4C5C-B2A4-6A5D2153B16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33500" y="2674013"/>
            <a:ext cx="2895600" cy="3269589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7F11D-8AF8-44D6-A48B-D8C7779B8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33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C0879-6B0F-4AF6-A997-EC61DA896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12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487018"/>
            <a:ext cx="4179570" cy="3377354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A96E214-6A61-C8A7-B1DB-C8C260C134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557818" cy="6858000"/>
            <a:chOff x="0" y="0"/>
            <a:chExt cx="4762501" cy="5186363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18BC1BC-99D6-D9F4-19F9-AAE722E2AE61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0" y="876300"/>
              <a:ext cx="4762500" cy="16287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816F797-248B-2C75-29B9-DB65A809D47B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2638425" y="0"/>
              <a:ext cx="2124076" cy="51863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250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487680"/>
            <a:ext cx="4179570" cy="3376691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D8E94DD-0F7B-3F92-58EA-5F06D557BF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990667" y="0"/>
            <a:ext cx="1126278" cy="251229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9F5397-34DB-BC88-ADF5-AA470A06FE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5080"/>
            <a:ext cx="6576291" cy="6872605"/>
          </a:xfrm>
          <a:custGeom>
            <a:avLst/>
            <a:gdLst>
              <a:gd name="connsiteX0" fmla="*/ 0 w 6576291"/>
              <a:gd name="connsiteY0" fmla="*/ 0 h 6867525"/>
              <a:gd name="connsiteX1" fmla="*/ 6576291 w 6576291"/>
              <a:gd name="connsiteY1" fmla="*/ 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044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  <a:gd name="connsiteX0" fmla="*/ 0 w 6576291"/>
              <a:gd name="connsiteY0" fmla="*/ 0 h 6867525"/>
              <a:gd name="connsiteX1" fmla="*/ 3624811 w 6576291"/>
              <a:gd name="connsiteY1" fmla="*/ 1016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298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6291" h="6872605">
                <a:moveTo>
                  <a:pt x="0" y="5080"/>
                </a:moveTo>
                <a:lnTo>
                  <a:pt x="3629891" y="0"/>
                </a:lnTo>
                <a:lnTo>
                  <a:pt x="6576291" y="6872605"/>
                </a:lnTo>
                <a:lnTo>
                  <a:pt x="0" y="6872605"/>
                </a:lnTo>
                <a:lnTo>
                  <a:pt x="0" y="5080"/>
                </a:lnTo>
                <a:close/>
              </a:path>
            </a:pathLst>
          </a:custGeom>
        </p:spPr>
        <p:txBody>
          <a:bodyPr lIns="182880" tIns="182880" bIns="9144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018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3821F-4537-4AE7-8829-C2E3AE60F6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22318" y="268360"/>
            <a:ext cx="7288282" cy="2121177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EAC9D25F-5B3D-F5B2-5D02-C6BC6AA8987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322388" y="2763078"/>
            <a:ext cx="7288212" cy="3407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1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8E16CF1-2502-F2F0-2C27-2DD7979033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096374" y="-25401"/>
            <a:ext cx="3095625" cy="6883401"/>
            <a:chOff x="9096375" y="-25401"/>
            <a:chExt cx="3095625" cy="6883401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322A6FB-333C-65AE-23D8-08BCEA174D43}"/>
                </a:ext>
              </a:extLst>
            </p:cNvPr>
            <p:cNvCxnSpPr/>
            <p:nvPr userDrawn="1"/>
          </p:nvCxnSpPr>
          <p:spPr>
            <a:xfrm>
              <a:off x="9096375" y="1497012"/>
              <a:ext cx="309562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2BB247-4598-A983-DEBF-6F042C1DB0B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81744" y="-25401"/>
              <a:ext cx="2810256" cy="688340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4E84FEE-D475-A71D-7996-5925602EC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-1" y="-25403"/>
            <a:ext cx="1210573" cy="2048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7459776D-4049-CB00-C321-0627C169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33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EDE114AF-34C6-A062-7340-858BC27DA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735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406400"/>
            <a:ext cx="4179570" cy="3457971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E045004-3604-59DC-13E0-7A0B2DF78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828675"/>
            <a:ext cx="58769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29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955F7B05-9431-1FBA-415D-6CF2DF562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9434" t="20278" b="22673"/>
          <a:stretch/>
        </p:blipFill>
        <p:spPr>
          <a:xfrm>
            <a:off x="25785" y="0"/>
            <a:ext cx="4093633" cy="39123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700" y="568961"/>
            <a:ext cx="8420100" cy="1780860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933700" y="2797255"/>
            <a:ext cx="3924300" cy="464499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7FF22E3-5928-787E-B062-FA18127D3BD9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2933700" y="3251596"/>
            <a:ext cx="3943627" cy="3234264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410173" y="2797255"/>
            <a:ext cx="3943627" cy="464499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78E4D0B-96F1-45F3-6B2A-5FA31A37257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410173" y="3251595"/>
            <a:ext cx="3943627" cy="3234264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F41582C-9AD2-F126-40F3-D43E77D15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6926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41F76B1-7BEF-7A88-1394-1164BFF08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12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20" y="558801"/>
            <a:ext cx="9953308" cy="1780860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A217F83-0BDB-C70B-29FE-2651DE1915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4429817" y="0"/>
            <a:ext cx="7762183" cy="2754814"/>
            <a:chOff x="7334250" y="0"/>
            <a:chExt cx="4857750" cy="1724025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C62368-3F79-C078-7086-B23D2F5A09F8}"/>
                </a:ext>
              </a:extLst>
            </p:cNvPr>
            <p:cNvCxnSpPr/>
            <p:nvPr userDrawn="1"/>
          </p:nvCxnSpPr>
          <p:spPr>
            <a:xfrm flipH="1" flipV="1">
              <a:off x="7334250" y="0"/>
              <a:ext cx="4857750" cy="762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09BDD71-BF2E-BDB0-A625-D8371AEA1CA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87150" y="0"/>
              <a:ext cx="704850" cy="17240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3354B96-CD25-BE1C-8CA2-3825F820B75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41120" y="2960877"/>
            <a:ext cx="2722880" cy="35128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DD81865-54C7-7674-4B2E-041D05C1D14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341120" y="3392035"/>
            <a:ext cx="2722880" cy="2907164"/>
          </a:xfrm>
        </p:spPr>
        <p:txBody>
          <a:bodyPr tIns="0">
            <a:normAutofit/>
          </a:bodyPr>
          <a:lstStyle>
            <a:lvl1pPr marL="283464" indent="-283464">
              <a:lnSpc>
                <a:spcPct val="100000"/>
              </a:lnSpc>
              <a:buFont typeface="+mj-lt"/>
              <a:buAutoNum type="arabicPeriod"/>
              <a:defRPr sz="1800" b="0" spc="50" baseline="0"/>
            </a:lvl1pPr>
            <a:lvl2pPr marL="566928" indent="-342900">
              <a:lnSpc>
                <a:spcPct val="100000"/>
              </a:lnSpc>
              <a:spcBef>
                <a:spcPts val="1000"/>
              </a:spcBef>
              <a:buFont typeface="+mj-lt"/>
              <a:buAutoNum type="alphaLcPeriod"/>
              <a:defRPr sz="1800" spc="50" baseline="0"/>
            </a:lvl2pPr>
            <a:lvl3pPr marL="850392" indent="-342900">
              <a:lnSpc>
                <a:spcPct val="100000"/>
              </a:lnSpc>
              <a:spcBef>
                <a:spcPts val="1000"/>
              </a:spcBef>
              <a:buFont typeface="+mj-lt"/>
              <a:buAutoNum type="arabicParenR"/>
              <a:defRPr sz="1800" spc="50" baseline="0"/>
            </a:lvl3pPr>
            <a:lvl4pPr marL="1042416" indent="-342900">
              <a:lnSpc>
                <a:spcPct val="100000"/>
              </a:lnSpc>
              <a:spcBef>
                <a:spcPts val="1000"/>
              </a:spcBef>
              <a:buFont typeface="+mj-lt"/>
              <a:buAutoNum type="alphaLcParenR"/>
              <a:defRPr sz="1800" spc="50" baseline="0"/>
            </a:lvl4pPr>
            <a:lvl5pPr marL="1074420" indent="-400050">
              <a:lnSpc>
                <a:spcPct val="100000"/>
              </a:lnSpc>
              <a:spcBef>
                <a:spcPts val="1000"/>
              </a:spcBef>
              <a:buFont typeface="+mj-lt"/>
              <a:buAutoNum type="romanLcPeriod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F39BA57-7F1C-623F-BC7F-B689C5AC33E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4754881" y="2960877"/>
            <a:ext cx="5516880" cy="35128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4BF07A4-5A33-0B3C-A378-AB2435F1D5F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754881" y="3324859"/>
            <a:ext cx="5506720" cy="3031489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63DC63A6-41FE-6C2D-9A53-0AE4A6DBF3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333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B5130EC-B05B-5489-FBEC-DBEB6D1E737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085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B2CC92D-F90A-CB67-4860-D6939AC29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094182" y="0"/>
            <a:ext cx="1745673" cy="38977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3A3821F-4537-4AE7-8829-C2E3AE60F6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6874" y="1671639"/>
            <a:ext cx="5884027" cy="1204912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C376638-5C5B-8E5B-0C26-8F63B98EA4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8230" y="-9144"/>
            <a:ext cx="5481955" cy="6876288"/>
          </a:xfrm>
          <a:custGeom>
            <a:avLst/>
            <a:gdLst>
              <a:gd name="connsiteX0" fmla="*/ 0 w 5476875"/>
              <a:gd name="connsiteY0" fmla="*/ 0 h 6858000"/>
              <a:gd name="connsiteX1" fmla="*/ 5476875 w 5476875"/>
              <a:gd name="connsiteY1" fmla="*/ 0 h 6858000"/>
              <a:gd name="connsiteX2" fmla="*/ 5476875 w 5476875"/>
              <a:gd name="connsiteY2" fmla="*/ 6858000 h 6858000"/>
              <a:gd name="connsiteX3" fmla="*/ 0 w 5476875"/>
              <a:gd name="connsiteY3" fmla="*/ 6858000 h 6858000"/>
              <a:gd name="connsiteX4" fmla="*/ 0 w 5476875"/>
              <a:gd name="connsiteY4" fmla="*/ 0 h 6858000"/>
              <a:gd name="connsiteX0" fmla="*/ 0 w 5476875"/>
              <a:gd name="connsiteY0" fmla="*/ 0 h 6858000"/>
              <a:gd name="connsiteX1" fmla="*/ 2520315 w 5476875"/>
              <a:gd name="connsiteY1" fmla="*/ 0 h 6858000"/>
              <a:gd name="connsiteX2" fmla="*/ 5476875 w 5476875"/>
              <a:gd name="connsiteY2" fmla="*/ 6858000 h 6858000"/>
              <a:gd name="connsiteX3" fmla="*/ 0 w 5476875"/>
              <a:gd name="connsiteY3" fmla="*/ 6858000 h 6858000"/>
              <a:gd name="connsiteX4" fmla="*/ 0 w 5476875"/>
              <a:gd name="connsiteY4" fmla="*/ 0 h 6858000"/>
              <a:gd name="connsiteX0" fmla="*/ 5080 w 5481955"/>
              <a:gd name="connsiteY0" fmla="*/ 0 h 6858000"/>
              <a:gd name="connsiteX1" fmla="*/ 2525395 w 5481955"/>
              <a:gd name="connsiteY1" fmla="*/ 0 h 6858000"/>
              <a:gd name="connsiteX2" fmla="*/ 5481955 w 5481955"/>
              <a:gd name="connsiteY2" fmla="*/ 6858000 h 6858000"/>
              <a:gd name="connsiteX3" fmla="*/ 5080 w 5481955"/>
              <a:gd name="connsiteY3" fmla="*/ 6858000 h 6858000"/>
              <a:gd name="connsiteX4" fmla="*/ 0 w 5481955"/>
              <a:gd name="connsiteY4" fmla="*/ 4805680 h 6858000"/>
              <a:gd name="connsiteX5" fmla="*/ 5080 w 5481955"/>
              <a:gd name="connsiteY5" fmla="*/ 0 h 685800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75996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759960 h 6863080"/>
              <a:gd name="connsiteX5" fmla="*/ 5080 w 5481955"/>
              <a:gd name="connsiteY5" fmla="*/ 0 h 686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1955" h="6863080">
                <a:moveTo>
                  <a:pt x="5080" y="0"/>
                </a:moveTo>
                <a:lnTo>
                  <a:pt x="2525395" y="0"/>
                </a:lnTo>
                <a:lnTo>
                  <a:pt x="5481955" y="6858000"/>
                </a:lnTo>
                <a:lnTo>
                  <a:pt x="899160" y="6863080"/>
                </a:lnTo>
                <a:cubicBezTo>
                  <a:pt x="506307" y="5933440"/>
                  <a:pt x="413173" y="5720080"/>
                  <a:pt x="0" y="4759960"/>
                </a:cubicBezTo>
                <a:cubicBezTo>
                  <a:pt x="1693" y="3158067"/>
                  <a:pt x="3387" y="1601893"/>
                  <a:pt x="5080" y="0"/>
                </a:cubicBezTo>
                <a:close/>
              </a:path>
            </a:pathLst>
          </a:custGeom>
        </p:spPr>
        <p:txBody>
          <a:bodyPr lIns="274320" tIns="91440" bIns="9144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4569D00-2037-2A8D-943B-22FAC1C0B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5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5967A9D-0B53-4F3F-0872-495C23A33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643B0E9A-A777-8745-6A36-0A79CB5E036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453725" y="3660774"/>
            <a:ext cx="5907176" cy="2536826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5214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7780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4C17E5-24ED-44BC-BA50-02EF90355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33D101-3AF0-4F06-90ED-B83615C36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E9FDE-AF95-49F8-A927-35A23C9E65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E900D-8FF9-4E80-860D-89C2D3B4E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66A0C-1415-46A3-A1FF-BE18C7087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DFD55-3C28-40EF-9E31-A92D2E4017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06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70" r:id="rId4"/>
    <p:sldLayoutId id="2147483651" r:id="rId5"/>
    <p:sldLayoutId id="2147483671" r:id="rId6"/>
    <p:sldLayoutId id="2147483672" r:id="rId7"/>
    <p:sldLayoutId id="2147483673" r:id="rId8"/>
    <p:sldLayoutId id="2147483664" r:id="rId9"/>
    <p:sldLayoutId id="2147483674" r:id="rId10"/>
    <p:sldLayoutId id="2147483653" r:id="rId11"/>
    <p:sldLayoutId id="2147483667" r:id="rId12"/>
    <p:sldLayoutId id="2147483665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75451-6A4B-484B-9ED1-353CCE25B0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1918" y="3329790"/>
            <a:ext cx="4941771" cy="3200400"/>
          </a:xfrm>
        </p:spPr>
        <p:txBody>
          <a:bodyPr anchor="ctr"/>
          <a:lstStyle/>
          <a:p>
            <a:pPr algn="ctr"/>
            <a:r>
              <a:rPr lang="en-US"/>
              <a:t>Petunjuk Teknis</a:t>
            </a:r>
            <a:br>
              <a:rPr lang="en-US"/>
            </a:br>
            <a:r>
              <a:rPr lang="en-US"/>
              <a:t>“MAS PJL”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E07AE8-6DB9-F899-4D74-3F9D8C5205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880" y="2283310"/>
            <a:ext cx="2092960" cy="209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58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23B0D-BBA0-4DD6-0C3F-4B8444669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3869D-DCE8-34BC-BE7B-7BF502BF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61" y="18278"/>
            <a:ext cx="7288282" cy="484537"/>
          </a:xfrm>
        </p:spPr>
        <p:txBody>
          <a:bodyPr>
            <a:normAutofit/>
          </a:bodyPr>
          <a:lstStyle/>
          <a:p>
            <a:r>
              <a:rPr lang="en-US" dirty="0"/>
              <a:t>Menu </a:t>
            </a:r>
            <a:r>
              <a:rPr lang="en-US" dirty="0" err="1"/>
              <a:t>serah</a:t>
            </a:r>
            <a:r>
              <a:rPr lang="en-US" dirty="0"/>
              <a:t> </a:t>
            </a:r>
            <a:r>
              <a:rPr lang="en-US" dirty="0" err="1"/>
              <a:t>terima</a:t>
            </a:r>
            <a:r>
              <a:rPr lang="en-US" dirty="0"/>
              <a:t> – yang </a:t>
            </a:r>
            <a:r>
              <a:rPr lang="en-US" dirty="0" err="1"/>
              <a:t>menerima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FEB772-5D10-0F08-BA5B-8CCCBD2C2F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3273" y="511806"/>
            <a:ext cx="9389155" cy="3407051"/>
          </a:xfrm>
        </p:spPr>
        <p:txBody>
          <a:bodyPr>
            <a:normAutofit/>
          </a:bodyPr>
          <a:lstStyle/>
          <a:p>
            <a:r>
              <a:rPr lang="en-US" dirty="0"/>
              <a:t>Langkah-Langkah</a:t>
            </a:r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menu </a:t>
            </a:r>
            <a:r>
              <a:rPr lang="en-ID" dirty="0" err="1"/>
              <a:t>serah</a:t>
            </a:r>
            <a:r>
              <a:rPr lang="en-ID" dirty="0"/>
              <a:t> </a:t>
            </a:r>
            <a:r>
              <a:rPr lang="en-ID" dirty="0" err="1"/>
              <a:t>terima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data </a:t>
            </a:r>
            <a:r>
              <a:rPr lang="en-ID" dirty="0" err="1"/>
              <a:t>penerimaan</a:t>
            </a:r>
            <a:r>
              <a:rPr lang="en-ID" dirty="0"/>
              <a:t> </a:t>
            </a:r>
            <a:r>
              <a:rPr lang="en-ID" dirty="0" err="1"/>
              <a:t>tugas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US" dirty="0"/>
              <a:t>Pilih data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diterima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US" dirty="0"/>
              <a:t>Tekan </a:t>
            </a:r>
            <a:r>
              <a:rPr lang="en-US" dirty="0" err="1"/>
              <a:t>tombol</a:t>
            </a:r>
            <a:r>
              <a:rPr lang="en-US" dirty="0"/>
              <a:t> “Add” pada bagian </a:t>
            </a:r>
            <a:r>
              <a:rPr lang="en-US" dirty="0" err="1"/>
              <a:t>sanggahan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US" dirty="0"/>
              <a:t>Isi </a:t>
            </a:r>
            <a:r>
              <a:rPr lang="en-US" dirty="0" err="1"/>
              <a:t>formulir</a:t>
            </a:r>
            <a:r>
              <a:rPr lang="en-US" dirty="0"/>
              <a:t> </a:t>
            </a:r>
            <a:r>
              <a:rPr lang="en-US" dirty="0" err="1"/>
              <a:t>sanggahan</a:t>
            </a:r>
            <a:r>
              <a:rPr lang="en-US" dirty="0"/>
              <a:t> dan save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8AA9039-87AA-F871-0332-D0F341BA3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C13C68-3802-3CCE-AA2A-4AA8A11B0B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4" r="1566"/>
          <a:stretch>
            <a:fillRect/>
          </a:stretch>
        </p:blipFill>
        <p:spPr>
          <a:xfrm>
            <a:off x="543851" y="3183032"/>
            <a:ext cx="1642626" cy="34716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592FF11-7AD8-8BAC-37EF-C3ABF8898EB7}"/>
              </a:ext>
            </a:extLst>
          </p:cNvPr>
          <p:cNvSpPr txBox="1"/>
          <p:nvPr/>
        </p:nvSpPr>
        <p:spPr>
          <a:xfrm>
            <a:off x="445785" y="280476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C1D0CE-46FA-9512-EAB7-58C3E9CB0F7F}"/>
              </a:ext>
            </a:extLst>
          </p:cNvPr>
          <p:cNvSpPr txBox="1"/>
          <p:nvPr/>
        </p:nvSpPr>
        <p:spPr>
          <a:xfrm>
            <a:off x="267100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68C055-64DA-67A2-FC90-92CB4F841D2E}"/>
              </a:ext>
            </a:extLst>
          </p:cNvPr>
          <p:cNvSpPr txBox="1"/>
          <p:nvPr/>
        </p:nvSpPr>
        <p:spPr>
          <a:xfrm>
            <a:off x="505148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ID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16AE16D-9DEF-F9E5-2C1F-93720C83D8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788"/>
          <a:stretch>
            <a:fillRect/>
          </a:stretch>
        </p:blipFill>
        <p:spPr>
          <a:xfrm>
            <a:off x="5171328" y="3183032"/>
            <a:ext cx="1776825" cy="347163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C98E61B-98F5-53DD-DC41-6F92DC84084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9788"/>
          <a:stretch>
            <a:fillRect/>
          </a:stretch>
        </p:blipFill>
        <p:spPr>
          <a:xfrm>
            <a:off x="7629014" y="3183033"/>
            <a:ext cx="1776826" cy="347163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7B4AB0A-3E37-99BF-8BCF-9806E7B544D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9788"/>
          <a:stretch>
            <a:fillRect/>
          </a:stretch>
        </p:blipFill>
        <p:spPr>
          <a:xfrm>
            <a:off x="10086701" y="3183032"/>
            <a:ext cx="1776826" cy="347163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A759A6D-2397-9763-4006-6614E465CB8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9788"/>
          <a:stretch>
            <a:fillRect/>
          </a:stretch>
        </p:blipFill>
        <p:spPr>
          <a:xfrm>
            <a:off x="2786163" y="3183033"/>
            <a:ext cx="1776825" cy="347163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FBE9FD8-1387-CAFF-04D4-1B05DAEDE8F3}"/>
              </a:ext>
            </a:extLst>
          </p:cNvPr>
          <p:cNvSpPr txBox="1"/>
          <p:nvPr/>
        </p:nvSpPr>
        <p:spPr>
          <a:xfrm>
            <a:off x="7476568" y="280471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en-ID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BE09F-DA67-AD5A-3A3C-73E7DC66D432}"/>
              </a:ext>
            </a:extLst>
          </p:cNvPr>
          <p:cNvSpPr txBox="1"/>
          <p:nvPr/>
        </p:nvSpPr>
        <p:spPr>
          <a:xfrm>
            <a:off x="9934255" y="280132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01269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8FC28-E0BD-4387-B8BE-9965D1A57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6874" y="1671639"/>
            <a:ext cx="5884027" cy="1204912"/>
          </a:xfrm>
        </p:spPr>
        <p:txBody>
          <a:bodyPr/>
          <a:lstStyle/>
          <a:p>
            <a:r>
              <a:rPr lang="en-US" dirty="0"/>
              <a:t>Menu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perjalanan</a:t>
            </a:r>
            <a:r>
              <a:rPr lang="en-US" dirty="0"/>
              <a:t> kereta </a:t>
            </a:r>
            <a:r>
              <a:rPr lang="en-US" dirty="0" err="1"/>
              <a:t>api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4B8313-9270-4128-8674-3A3E42B80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11</a:t>
            </a:fld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87F08D6-2CA7-4A5A-BE34-07113DCA5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0" y="876300"/>
            <a:ext cx="5246255" cy="17098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75EF026-D171-FFB1-C19A-28CD1789043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0145" r="10145"/>
          <a:stretch>
            <a:fillRect/>
          </a:stretch>
        </p:blipFill>
        <p:spPr>
          <a:custGeom>
            <a:avLst/>
            <a:gdLst>
              <a:gd name="connsiteX0" fmla="*/ 0 w 5476875"/>
              <a:gd name="connsiteY0" fmla="*/ 0 h 6858000"/>
              <a:gd name="connsiteX1" fmla="*/ 5476875 w 5476875"/>
              <a:gd name="connsiteY1" fmla="*/ 0 h 6858000"/>
              <a:gd name="connsiteX2" fmla="*/ 5476875 w 5476875"/>
              <a:gd name="connsiteY2" fmla="*/ 6858000 h 6858000"/>
              <a:gd name="connsiteX3" fmla="*/ 0 w 5476875"/>
              <a:gd name="connsiteY3" fmla="*/ 6858000 h 6858000"/>
              <a:gd name="connsiteX4" fmla="*/ 0 w 5476875"/>
              <a:gd name="connsiteY4" fmla="*/ 0 h 6858000"/>
              <a:gd name="connsiteX0" fmla="*/ 0 w 5476875"/>
              <a:gd name="connsiteY0" fmla="*/ 0 h 6858000"/>
              <a:gd name="connsiteX1" fmla="*/ 2520315 w 5476875"/>
              <a:gd name="connsiteY1" fmla="*/ 0 h 6858000"/>
              <a:gd name="connsiteX2" fmla="*/ 5476875 w 5476875"/>
              <a:gd name="connsiteY2" fmla="*/ 6858000 h 6858000"/>
              <a:gd name="connsiteX3" fmla="*/ 0 w 5476875"/>
              <a:gd name="connsiteY3" fmla="*/ 6858000 h 6858000"/>
              <a:gd name="connsiteX4" fmla="*/ 0 w 5476875"/>
              <a:gd name="connsiteY4" fmla="*/ 0 h 6858000"/>
              <a:gd name="connsiteX0" fmla="*/ 5080 w 5481955"/>
              <a:gd name="connsiteY0" fmla="*/ 0 h 6858000"/>
              <a:gd name="connsiteX1" fmla="*/ 2525395 w 5481955"/>
              <a:gd name="connsiteY1" fmla="*/ 0 h 6858000"/>
              <a:gd name="connsiteX2" fmla="*/ 5481955 w 5481955"/>
              <a:gd name="connsiteY2" fmla="*/ 6858000 h 6858000"/>
              <a:gd name="connsiteX3" fmla="*/ 5080 w 5481955"/>
              <a:gd name="connsiteY3" fmla="*/ 6858000 h 6858000"/>
              <a:gd name="connsiteX4" fmla="*/ 0 w 5481955"/>
              <a:gd name="connsiteY4" fmla="*/ 4805680 h 6858000"/>
              <a:gd name="connsiteX5" fmla="*/ 5080 w 5481955"/>
              <a:gd name="connsiteY5" fmla="*/ 0 h 685800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75996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759960 h 6863080"/>
              <a:gd name="connsiteX5" fmla="*/ 5080 w 5481955"/>
              <a:gd name="connsiteY5" fmla="*/ 0 h 686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1955" h="6863080">
                <a:moveTo>
                  <a:pt x="5080" y="0"/>
                </a:moveTo>
                <a:lnTo>
                  <a:pt x="2525395" y="0"/>
                </a:lnTo>
                <a:lnTo>
                  <a:pt x="5481955" y="6858000"/>
                </a:lnTo>
                <a:lnTo>
                  <a:pt x="899160" y="6863080"/>
                </a:lnTo>
                <a:cubicBezTo>
                  <a:pt x="506307" y="5933440"/>
                  <a:pt x="413173" y="5720080"/>
                  <a:pt x="0" y="4759960"/>
                </a:cubicBezTo>
                <a:cubicBezTo>
                  <a:pt x="1693" y="3158067"/>
                  <a:pt x="3387" y="1601893"/>
                  <a:pt x="508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42861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94B08-B93E-4879-AA1B-70C16A695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C024D-D7C1-7D33-4929-948F1011F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61" y="18278"/>
            <a:ext cx="7288282" cy="484537"/>
          </a:xfrm>
        </p:spPr>
        <p:txBody>
          <a:bodyPr>
            <a:normAutofit fontScale="90000"/>
          </a:bodyPr>
          <a:lstStyle/>
          <a:p>
            <a:r>
              <a:rPr lang="en-US" dirty="0"/>
              <a:t>Menu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perjalanan</a:t>
            </a:r>
            <a:r>
              <a:rPr lang="en-US" dirty="0"/>
              <a:t> kereta </a:t>
            </a:r>
            <a:r>
              <a:rPr lang="en-US" dirty="0" err="1"/>
              <a:t>api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C9D3D-59F9-FA91-D76A-CA0E16D428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3273" y="511806"/>
            <a:ext cx="9389155" cy="3407051"/>
          </a:xfrm>
        </p:spPr>
        <p:txBody>
          <a:bodyPr>
            <a:normAutofit/>
          </a:bodyPr>
          <a:lstStyle/>
          <a:p>
            <a:r>
              <a:rPr lang="en-US" dirty="0"/>
              <a:t>Langkah-Langkah</a:t>
            </a:r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menu </a:t>
            </a:r>
            <a:r>
              <a:rPr lang="en-ID" dirty="0" err="1"/>
              <a:t>pelaporan</a:t>
            </a:r>
            <a:r>
              <a:rPr lang="en-ID" dirty="0"/>
              <a:t> </a:t>
            </a:r>
            <a:r>
              <a:rPr lang="en-ID" dirty="0" err="1"/>
              <a:t>perjalanan</a:t>
            </a:r>
            <a:r>
              <a:rPr lang="en-ID" dirty="0"/>
              <a:t> </a:t>
            </a:r>
            <a:r>
              <a:rPr lang="en-ID" dirty="0" err="1"/>
              <a:t>kereta</a:t>
            </a:r>
            <a:r>
              <a:rPr lang="en-ID" dirty="0"/>
              <a:t> </a:t>
            </a:r>
            <a:r>
              <a:rPr lang="en-ID" dirty="0" err="1"/>
              <a:t>api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formulir</a:t>
            </a:r>
            <a:r>
              <a:rPr lang="en-ID" dirty="0"/>
              <a:t> </a:t>
            </a:r>
            <a:r>
              <a:rPr lang="en-ID" dirty="0" err="1"/>
              <a:t>perlaporan</a:t>
            </a:r>
            <a:r>
              <a:rPr lang="en-ID" dirty="0"/>
              <a:t> </a:t>
            </a:r>
            <a:r>
              <a:rPr lang="en-ID" dirty="0" err="1"/>
              <a:t>perjalanan</a:t>
            </a:r>
            <a:r>
              <a:rPr lang="en-ID" dirty="0"/>
              <a:t> </a:t>
            </a:r>
            <a:r>
              <a:rPr lang="en-ID" dirty="0" err="1"/>
              <a:t>kereta</a:t>
            </a:r>
            <a:r>
              <a:rPr lang="en-ID" dirty="0"/>
              <a:t> </a:t>
            </a:r>
            <a:r>
              <a:rPr lang="en-ID" dirty="0" err="1"/>
              <a:t>api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US" dirty="0"/>
              <a:t>Isi </a:t>
            </a:r>
            <a:r>
              <a:rPr lang="en-US" dirty="0" err="1"/>
              <a:t>formulir</a:t>
            </a:r>
            <a:r>
              <a:rPr lang="en-US" dirty="0"/>
              <a:t> </a:t>
            </a:r>
            <a:r>
              <a:rPr lang="en-US" dirty="0" err="1"/>
              <a:t>sanggahan</a:t>
            </a:r>
            <a:r>
              <a:rPr lang="en-US" dirty="0"/>
              <a:t> dan save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F378580-8A1F-D2DF-E7E7-B7B6E53E4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C74DD1-DFBD-D9CB-6244-764F3B8162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4" r="1566"/>
          <a:stretch>
            <a:fillRect/>
          </a:stretch>
        </p:blipFill>
        <p:spPr>
          <a:xfrm>
            <a:off x="543851" y="3183032"/>
            <a:ext cx="1642626" cy="34716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41ADB84-0F9B-DDF8-62A2-06224C4DF845}"/>
              </a:ext>
            </a:extLst>
          </p:cNvPr>
          <p:cNvSpPr txBox="1"/>
          <p:nvPr/>
        </p:nvSpPr>
        <p:spPr>
          <a:xfrm>
            <a:off x="445785" y="280476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6CF2C2-C3E8-11FC-93B7-CC7B2E5C7E47}"/>
              </a:ext>
            </a:extLst>
          </p:cNvPr>
          <p:cNvSpPr txBox="1"/>
          <p:nvPr/>
        </p:nvSpPr>
        <p:spPr>
          <a:xfrm>
            <a:off x="267100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D5A0AA-6BBE-ABCD-303E-C25D35314515}"/>
              </a:ext>
            </a:extLst>
          </p:cNvPr>
          <p:cNvSpPr txBox="1"/>
          <p:nvPr/>
        </p:nvSpPr>
        <p:spPr>
          <a:xfrm>
            <a:off x="505148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ID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77544A5-D418-81D8-AF3A-616773A0DB2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229"/>
          <a:stretch>
            <a:fillRect/>
          </a:stretch>
        </p:blipFill>
        <p:spPr>
          <a:xfrm>
            <a:off x="2797783" y="3183032"/>
            <a:ext cx="1790188" cy="348063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8B4EE25-5F1F-9F3C-D343-542B71325E0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229"/>
          <a:stretch>
            <a:fillRect/>
          </a:stretch>
        </p:blipFill>
        <p:spPr>
          <a:xfrm>
            <a:off x="5170567" y="3174030"/>
            <a:ext cx="1790188" cy="348063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EE5ED3A-866D-E8B1-F53F-B9F986D4FF6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0229"/>
          <a:stretch>
            <a:fillRect/>
          </a:stretch>
        </p:blipFill>
        <p:spPr>
          <a:xfrm>
            <a:off x="6942255" y="3174030"/>
            <a:ext cx="1790188" cy="348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115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D4A6B-35CA-EBE0-7DE4-473BDE455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17DE5-A3C8-0E04-A98E-23BDAAC73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7200" y="1615736"/>
            <a:ext cx="4179570" cy="1524735"/>
          </a:xfrm>
        </p:spPr>
        <p:txBody>
          <a:bodyPr/>
          <a:lstStyle/>
          <a:p>
            <a:r>
              <a:rPr lang="en-US" dirty="0"/>
              <a:t>Cara </a:t>
            </a:r>
            <a:r>
              <a:rPr lang="en-US" dirty="0" err="1"/>
              <a:t>Penggunaan</a:t>
            </a:r>
            <a:r>
              <a:rPr lang="en-US" dirty="0"/>
              <a:t> </a:t>
            </a:r>
            <a:r>
              <a:rPr lang="en-US" dirty="0" err="1"/>
              <a:t>Aplikasi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8069DC-28EB-99AD-A352-F3C07210A1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67200" y="3238103"/>
            <a:ext cx="4179570" cy="2850181"/>
          </a:xfrm>
        </p:spPr>
        <p:txBody>
          <a:bodyPr>
            <a:noAutofit/>
          </a:bodyPr>
          <a:lstStyle/>
          <a:p>
            <a:r>
              <a:rPr lang="en-US" dirty="0"/>
              <a:t>Untuk admin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42341-9CEF-9E29-A060-4065392F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9428" y="6356350"/>
            <a:ext cx="1774371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560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4C6A0-640A-F053-5C4A-7B3C643E7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30112-6819-3EF4-2932-049FB2D49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1350" y="487018"/>
            <a:ext cx="4179570" cy="3377354"/>
          </a:xfrm>
        </p:spPr>
        <p:txBody>
          <a:bodyPr/>
          <a:lstStyle/>
          <a:p>
            <a:r>
              <a:rPr lang="en-US" dirty="0"/>
              <a:t>Menu </a:t>
            </a:r>
            <a:r>
              <a:rPr lang="en-US" dirty="0" err="1"/>
              <a:t>Pelaporan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546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DF76C-7367-811D-5F08-8FF0AEE38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D2548-53A1-86A2-EB18-19C91C602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61" y="40047"/>
            <a:ext cx="7288282" cy="484537"/>
          </a:xfrm>
        </p:spPr>
        <p:txBody>
          <a:bodyPr/>
          <a:lstStyle/>
          <a:p>
            <a:r>
              <a:rPr lang="en-US" dirty="0"/>
              <a:t>Menu </a:t>
            </a:r>
            <a:r>
              <a:rPr lang="en-US" dirty="0" err="1"/>
              <a:t>Pelaporan</a:t>
            </a:r>
            <a:r>
              <a:rPr lang="en-US" dirty="0"/>
              <a:t> - </a:t>
            </a:r>
            <a:r>
              <a:rPr lang="en-US" dirty="0" err="1"/>
              <a:t>Verifikator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D67C4D-4F76-7A09-EDD6-5A747EDE3B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3274" y="533575"/>
            <a:ext cx="7288212" cy="3407051"/>
          </a:xfrm>
        </p:spPr>
        <p:txBody>
          <a:bodyPr>
            <a:normAutofit/>
          </a:bodyPr>
          <a:lstStyle/>
          <a:p>
            <a:r>
              <a:rPr lang="en-US" dirty="0"/>
              <a:t>Langkah-Langkah</a:t>
            </a:r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menu </a:t>
            </a:r>
            <a:r>
              <a:rPr lang="en-ID" dirty="0" err="1"/>
              <a:t>pelaporan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lihat</a:t>
            </a:r>
            <a:r>
              <a:rPr lang="en-ID" dirty="0"/>
              <a:t> </a:t>
            </a:r>
            <a:r>
              <a:rPr lang="en-ID" dirty="0" err="1"/>
              <a:t>pelaporan</a:t>
            </a:r>
            <a:endParaRPr lang="en-ID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 err="1"/>
              <a:t>Pilih</a:t>
            </a:r>
            <a:r>
              <a:rPr lang="en-ID" dirty="0"/>
              <a:t> </a:t>
            </a:r>
            <a:r>
              <a:rPr lang="en-ID" dirty="0" err="1"/>
              <a:t>laporan</a:t>
            </a:r>
            <a:r>
              <a:rPr lang="en-ID" dirty="0"/>
              <a:t> yang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diverifikasi</a:t>
            </a:r>
            <a:endParaRPr lang="en-ID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Tekan </a:t>
            </a:r>
            <a:r>
              <a:rPr lang="en-ID" dirty="0" err="1"/>
              <a:t>tombol</a:t>
            </a:r>
            <a:r>
              <a:rPr lang="en-ID" dirty="0"/>
              <a:t> “Add” pada </a:t>
            </a:r>
            <a:r>
              <a:rPr lang="en-ID" dirty="0" err="1"/>
              <a:t>bagian</a:t>
            </a:r>
            <a:r>
              <a:rPr lang="en-ID" dirty="0"/>
              <a:t> </a:t>
            </a:r>
            <a:r>
              <a:rPr lang="en-ID" dirty="0" err="1"/>
              <a:t>verifikasi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Isi </a:t>
            </a:r>
            <a:r>
              <a:rPr lang="en-ID" dirty="0" err="1"/>
              <a:t>tanggal</a:t>
            </a:r>
            <a:r>
              <a:rPr lang="en-ID" dirty="0"/>
              <a:t> </a:t>
            </a:r>
            <a:r>
              <a:rPr lang="en-ID" dirty="0" err="1"/>
              <a:t>verifikasi</a:t>
            </a:r>
            <a:r>
              <a:rPr lang="en-ID" dirty="0"/>
              <a:t> dan save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AEE0A8F-C5EC-F2B2-9348-CCA101372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D5B27D-10CE-6CD7-F3AD-AC67B00156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4" r="1566"/>
          <a:stretch>
            <a:fillRect/>
          </a:stretch>
        </p:blipFill>
        <p:spPr>
          <a:xfrm>
            <a:off x="543851" y="3183032"/>
            <a:ext cx="1642626" cy="34716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17848B0-4F57-E12A-DBF4-50F4C773E168}"/>
              </a:ext>
            </a:extLst>
          </p:cNvPr>
          <p:cNvSpPr txBox="1"/>
          <p:nvPr/>
        </p:nvSpPr>
        <p:spPr>
          <a:xfrm>
            <a:off x="391405" y="2804709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CAF820-3121-57DF-1706-FD5C10A31A70}"/>
              </a:ext>
            </a:extLst>
          </p:cNvPr>
          <p:cNvSpPr txBox="1"/>
          <p:nvPr/>
        </p:nvSpPr>
        <p:spPr>
          <a:xfrm>
            <a:off x="279641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7DC9D3-83DD-9AEA-967E-F756EF4D30A4}"/>
              </a:ext>
            </a:extLst>
          </p:cNvPr>
          <p:cNvSpPr txBox="1"/>
          <p:nvPr/>
        </p:nvSpPr>
        <p:spPr>
          <a:xfrm>
            <a:off x="5476767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ID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2E1371-E630-5821-0AFB-5C3924474E7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546"/>
          <a:stretch>
            <a:fillRect/>
          </a:stretch>
        </p:blipFill>
        <p:spPr>
          <a:xfrm>
            <a:off x="8155001" y="3183032"/>
            <a:ext cx="1804449" cy="34947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5435E4-5709-AA96-65B6-2FDE7E006DC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546"/>
          <a:stretch>
            <a:fillRect/>
          </a:stretch>
        </p:blipFill>
        <p:spPr>
          <a:xfrm>
            <a:off x="5606523" y="3173544"/>
            <a:ext cx="1804448" cy="34947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B82C634-924E-304F-44CE-4ED2E3CA657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0547"/>
          <a:stretch>
            <a:fillRect/>
          </a:stretch>
        </p:blipFill>
        <p:spPr>
          <a:xfrm>
            <a:off x="2930596" y="3173545"/>
            <a:ext cx="1804449" cy="349477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84D7BFC-2913-96DA-D263-7C232A249F08}"/>
              </a:ext>
            </a:extLst>
          </p:cNvPr>
          <p:cNvSpPr txBox="1"/>
          <p:nvPr/>
        </p:nvSpPr>
        <p:spPr>
          <a:xfrm>
            <a:off x="7988443" y="2804209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en-ID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D89532C-99C9-5EDD-7E02-03F2E80EB4CA}"/>
              </a:ext>
            </a:extLst>
          </p:cNvPr>
          <p:cNvSpPr/>
          <p:nvPr/>
        </p:nvSpPr>
        <p:spPr>
          <a:xfrm>
            <a:off x="5660863" y="4735286"/>
            <a:ext cx="902314" cy="76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14872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08720-4822-3BE9-996B-8F79413C0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105B5-7E09-1441-CB3C-795712ABD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61" y="40047"/>
            <a:ext cx="7288282" cy="484537"/>
          </a:xfrm>
        </p:spPr>
        <p:txBody>
          <a:bodyPr/>
          <a:lstStyle/>
          <a:p>
            <a:r>
              <a:rPr lang="en-US" dirty="0"/>
              <a:t>Menu </a:t>
            </a:r>
            <a:r>
              <a:rPr lang="en-US" dirty="0" err="1"/>
              <a:t>Pelaporan</a:t>
            </a:r>
            <a:r>
              <a:rPr lang="en-US" dirty="0"/>
              <a:t> - validator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7B98C9-D29C-75AA-4D06-1759C38E79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3274" y="533575"/>
            <a:ext cx="7288212" cy="3407051"/>
          </a:xfrm>
        </p:spPr>
        <p:txBody>
          <a:bodyPr>
            <a:normAutofit/>
          </a:bodyPr>
          <a:lstStyle/>
          <a:p>
            <a:r>
              <a:rPr lang="en-US" dirty="0"/>
              <a:t>Langkah-Langkah</a:t>
            </a:r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menu </a:t>
            </a:r>
            <a:r>
              <a:rPr lang="en-ID" dirty="0" err="1"/>
              <a:t>pelaporan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lihat</a:t>
            </a:r>
            <a:r>
              <a:rPr lang="en-ID" dirty="0"/>
              <a:t> </a:t>
            </a:r>
            <a:r>
              <a:rPr lang="en-ID" dirty="0" err="1"/>
              <a:t>pelaporan</a:t>
            </a:r>
            <a:endParaRPr lang="en-ID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 err="1"/>
              <a:t>Pilih</a:t>
            </a:r>
            <a:r>
              <a:rPr lang="en-ID" dirty="0"/>
              <a:t> </a:t>
            </a:r>
            <a:r>
              <a:rPr lang="en-ID" dirty="0" err="1"/>
              <a:t>laporan</a:t>
            </a:r>
            <a:r>
              <a:rPr lang="en-ID" dirty="0"/>
              <a:t> yang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divalidasi</a:t>
            </a:r>
            <a:endParaRPr lang="en-ID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Tekan </a:t>
            </a:r>
            <a:r>
              <a:rPr lang="en-ID" dirty="0" err="1"/>
              <a:t>tombol</a:t>
            </a:r>
            <a:r>
              <a:rPr lang="en-ID" dirty="0"/>
              <a:t> “Add” pada </a:t>
            </a:r>
            <a:r>
              <a:rPr lang="en-ID" dirty="0" err="1"/>
              <a:t>bagian</a:t>
            </a:r>
            <a:r>
              <a:rPr lang="en-ID" dirty="0"/>
              <a:t> </a:t>
            </a:r>
            <a:r>
              <a:rPr lang="en-ID" dirty="0" err="1"/>
              <a:t>validasi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Isi </a:t>
            </a:r>
            <a:r>
              <a:rPr lang="en-ID" dirty="0" err="1"/>
              <a:t>tanggal</a:t>
            </a:r>
            <a:r>
              <a:rPr lang="en-ID" dirty="0"/>
              <a:t> </a:t>
            </a:r>
            <a:r>
              <a:rPr lang="en-ID" dirty="0" err="1"/>
              <a:t>validasi</a:t>
            </a:r>
            <a:r>
              <a:rPr lang="en-ID" dirty="0"/>
              <a:t> dan save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D158D0D-1DF9-FA8F-237F-251F6C456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F3D7F4-DFB4-5F7E-F323-15D03A0E73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4" r="1566"/>
          <a:stretch>
            <a:fillRect/>
          </a:stretch>
        </p:blipFill>
        <p:spPr>
          <a:xfrm>
            <a:off x="543851" y="3183032"/>
            <a:ext cx="1642626" cy="34716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4868399-BA97-A774-16E5-83247BE63717}"/>
              </a:ext>
            </a:extLst>
          </p:cNvPr>
          <p:cNvSpPr txBox="1"/>
          <p:nvPr/>
        </p:nvSpPr>
        <p:spPr>
          <a:xfrm>
            <a:off x="391405" y="2804709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ED29BA-70FC-FA3E-ED1B-C19E65E611E9}"/>
              </a:ext>
            </a:extLst>
          </p:cNvPr>
          <p:cNvSpPr txBox="1"/>
          <p:nvPr/>
        </p:nvSpPr>
        <p:spPr>
          <a:xfrm>
            <a:off x="279641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0B9823-004A-610C-284C-059F92000836}"/>
              </a:ext>
            </a:extLst>
          </p:cNvPr>
          <p:cNvSpPr txBox="1"/>
          <p:nvPr/>
        </p:nvSpPr>
        <p:spPr>
          <a:xfrm>
            <a:off x="5479456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3C278BC-6784-DCB5-9C17-B5CE8DE1063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547"/>
          <a:stretch>
            <a:fillRect/>
          </a:stretch>
        </p:blipFill>
        <p:spPr>
          <a:xfrm>
            <a:off x="2930596" y="3173545"/>
            <a:ext cx="1804449" cy="349477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3B4B337-370D-508B-8AB6-285B9BCB36B6}"/>
              </a:ext>
            </a:extLst>
          </p:cNvPr>
          <p:cNvSpPr txBox="1"/>
          <p:nvPr/>
        </p:nvSpPr>
        <p:spPr>
          <a:xfrm>
            <a:off x="7988443" y="2804209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en-ID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E1803B3-D93E-6139-09DA-2EF5F2FF46D7}"/>
              </a:ext>
            </a:extLst>
          </p:cNvPr>
          <p:cNvSpPr/>
          <p:nvPr/>
        </p:nvSpPr>
        <p:spPr>
          <a:xfrm>
            <a:off x="5660863" y="4735286"/>
            <a:ext cx="902314" cy="76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0759B6-424A-0896-69F3-BAA05DA1532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035"/>
          <a:stretch>
            <a:fillRect/>
          </a:stretch>
        </p:blipFill>
        <p:spPr>
          <a:xfrm>
            <a:off x="5626586" y="3173541"/>
            <a:ext cx="1793590" cy="34947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CAD50F-6D57-14E6-4DE2-B0EE5431F03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0035"/>
          <a:stretch>
            <a:fillRect/>
          </a:stretch>
        </p:blipFill>
        <p:spPr>
          <a:xfrm>
            <a:off x="8140889" y="3173541"/>
            <a:ext cx="1793590" cy="349477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BDFA794-A2B0-48EB-FEA8-01986D29D647}"/>
              </a:ext>
            </a:extLst>
          </p:cNvPr>
          <p:cNvSpPr/>
          <p:nvPr/>
        </p:nvSpPr>
        <p:spPr>
          <a:xfrm>
            <a:off x="5660863" y="3864426"/>
            <a:ext cx="902314" cy="76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47303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C20A88-0B76-ADEA-B9B4-71CE99408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438C5-D2B0-2341-EBD6-45F0E9C3E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61" y="40047"/>
            <a:ext cx="7288282" cy="484537"/>
          </a:xfrm>
        </p:spPr>
        <p:txBody>
          <a:bodyPr/>
          <a:lstStyle/>
          <a:p>
            <a:r>
              <a:rPr lang="en-US" dirty="0"/>
              <a:t>Menu </a:t>
            </a:r>
            <a:r>
              <a:rPr lang="en-US" dirty="0" err="1"/>
              <a:t>Pelaporan</a:t>
            </a:r>
            <a:r>
              <a:rPr lang="en-US" dirty="0"/>
              <a:t> - </a:t>
            </a:r>
            <a:r>
              <a:rPr lang="en-US" dirty="0" err="1"/>
              <a:t>ADmin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E96F8D-11B5-79EF-DAB9-BF0DEBE2F5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3274" y="533575"/>
            <a:ext cx="7288212" cy="3407051"/>
          </a:xfrm>
        </p:spPr>
        <p:txBody>
          <a:bodyPr>
            <a:normAutofit/>
          </a:bodyPr>
          <a:lstStyle/>
          <a:p>
            <a:r>
              <a:rPr lang="en-US" dirty="0"/>
              <a:t>Langkah-Langkah</a:t>
            </a:r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menu </a:t>
            </a:r>
            <a:r>
              <a:rPr lang="en-ID" dirty="0" err="1"/>
              <a:t>pelaporan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lihat</a:t>
            </a:r>
            <a:r>
              <a:rPr lang="en-ID" dirty="0"/>
              <a:t> </a:t>
            </a:r>
            <a:r>
              <a:rPr lang="en-ID" dirty="0" err="1"/>
              <a:t>pelaporan</a:t>
            </a:r>
            <a:endParaRPr lang="en-ID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 err="1"/>
              <a:t>Pilih</a:t>
            </a:r>
            <a:r>
              <a:rPr lang="en-ID" dirty="0"/>
              <a:t> </a:t>
            </a:r>
            <a:r>
              <a:rPr lang="en-ID" dirty="0" err="1"/>
              <a:t>laporan</a:t>
            </a:r>
            <a:r>
              <a:rPr lang="en-ID" dirty="0"/>
              <a:t> yang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diproses</a:t>
            </a:r>
            <a:endParaRPr lang="en-ID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Tekan </a:t>
            </a:r>
            <a:r>
              <a:rPr lang="en-ID" dirty="0" err="1"/>
              <a:t>tombol</a:t>
            </a:r>
            <a:r>
              <a:rPr lang="en-ID" dirty="0"/>
              <a:t> “Add” pada </a:t>
            </a:r>
            <a:r>
              <a:rPr lang="en-ID" dirty="0" err="1"/>
              <a:t>bagian</a:t>
            </a:r>
            <a:r>
              <a:rPr lang="en-ID" dirty="0"/>
              <a:t> proses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Isi </a:t>
            </a:r>
            <a:r>
              <a:rPr lang="en-ID" dirty="0" err="1"/>
              <a:t>formulir</a:t>
            </a:r>
            <a:r>
              <a:rPr lang="en-ID" dirty="0"/>
              <a:t> proses dan save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782CEA0-16A5-57CD-44A8-6D732D2B2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D25BE2-6CB4-2B11-90C9-FA42D50477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4" r="1566"/>
          <a:stretch>
            <a:fillRect/>
          </a:stretch>
        </p:blipFill>
        <p:spPr>
          <a:xfrm>
            <a:off x="543851" y="3183032"/>
            <a:ext cx="1642626" cy="34716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6C1F907-FE80-F2F1-2A75-661BD829CC56}"/>
              </a:ext>
            </a:extLst>
          </p:cNvPr>
          <p:cNvSpPr txBox="1"/>
          <p:nvPr/>
        </p:nvSpPr>
        <p:spPr>
          <a:xfrm>
            <a:off x="391405" y="2804709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C0699B-3AB8-9C06-4124-4266E5479ED5}"/>
              </a:ext>
            </a:extLst>
          </p:cNvPr>
          <p:cNvSpPr txBox="1"/>
          <p:nvPr/>
        </p:nvSpPr>
        <p:spPr>
          <a:xfrm>
            <a:off x="2554332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1BB37D-BFA6-D815-72A2-E6354CD099C0}"/>
              </a:ext>
            </a:extLst>
          </p:cNvPr>
          <p:cNvSpPr txBox="1"/>
          <p:nvPr/>
        </p:nvSpPr>
        <p:spPr>
          <a:xfrm>
            <a:off x="4824934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ID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BA59605-04CD-095C-BBF8-E9722EDFDB6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547"/>
          <a:stretch>
            <a:fillRect/>
          </a:stretch>
        </p:blipFill>
        <p:spPr>
          <a:xfrm>
            <a:off x="2716350" y="3173545"/>
            <a:ext cx="1804449" cy="349477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45F7C5B-CD86-E361-FA77-A4FB172E3003}"/>
              </a:ext>
            </a:extLst>
          </p:cNvPr>
          <p:cNvSpPr txBox="1"/>
          <p:nvPr/>
        </p:nvSpPr>
        <p:spPr>
          <a:xfrm>
            <a:off x="7014804" y="2804209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en-ID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A1EE3D-C2BB-F8CF-1968-08996F049FBD}"/>
              </a:ext>
            </a:extLst>
          </p:cNvPr>
          <p:cNvSpPr/>
          <p:nvPr/>
        </p:nvSpPr>
        <p:spPr>
          <a:xfrm>
            <a:off x="5660863" y="4735286"/>
            <a:ext cx="902314" cy="76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859EF4-38DA-6327-1CD5-849D4BEE15E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070"/>
          <a:stretch>
            <a:fillRect/>
          </a:stretch>
        </p:blipFill>
        <p:spPr>
          <a:xfrm>
            <a:off x="7167250" y="3183031"/>
            <a:ext cx="1806439" cy="35184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757FEBD-DC74-789B-B8CC-67CA92F5FA4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0070"/>
          <a:stretch>
            <a:fillRect/>
          </a:stretch>
        </p:blipFill>
        <p:spPr>
          <a:xfrm>
            <a:off x="9341544" y="3183028"/>
            <a:ext cx="1806439" cy="351844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9DC98DE-D628-FBF6-60D5-3498B2DCDB0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0070"/>
          <a:stretch>
            <a:fillRect/>
          </a:stretch>
        </p:blipFill>
        <p:spPr>
          <a:xfrm>
            <a:off x="4940805" y="3183032"/>
            <a:ext cx="1806439" cy="351844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CA25255-70F4-32F3-DD5D-6FDBA05E2C0F}"/>
              </a:ext>
            </a:extLst>
          </p:cNvPr>
          <p:cNvSpPr txBox="1"/>
          <p:nvPr/>
        </p:nvSpPr>
        <p:spPr>
          <a:xfrm>
            <a:off x="9189098" y="279369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540758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55EB8-B22E-075B-DDEB-0C0B19E0A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86D69-97FA-7028-ABA2-CC246DE272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1350" y="487680"/>
            <a:ext cx="4179570" cy="3376691"/>
          </a:xfrm>
        </p:spPr>
        <p:txBody>
          <a:bodyPr/>
          <a:lstStyle/>
          <a:p>
            <a:r>
              <a:rPr lang="en-US" dirty="0"/>
              <a:t>Menu </a:t>
            </a:r>
            <a:r>
              <a:rPr lang="en-US" dirty="0" err="1"/>
              <a:t>Presensi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0E6C300-95A1-76B9-F4CA-9DF2445B3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0" y="254643"/>
            <a:ext cx="6096000" cy="8557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0B20A9F3-FA18-61EC-B8C3-34B9A518CE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148" r="2148"/>
          <a:stretch>
            <a:fillRect/>
          </a:stretch>
        </p:blipFill>
        <p:spPr>
          <a:custGeom>
            <a:avLst/>
            <a:gdLst>
              <a:gd name="connsiteX0" fmla="*/ 0 w 6576291"/>
              <a:gd name="connsiteY0" fmla="*/ 0 h 6867525"/>
              <a:gd name="connsiteX1" fmla="*/ 6576291 w 6576291"/>
              <a:gd name="connsiteY1" fmla="*/ 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044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  <a:gd name="connsiteX0" fmla="*/ 0 w 6576291"/>
              <a:gd name="connsiteY0" fmla="*/ 0 h 6867525"/>
              <a:gd name="connsiteX1" fmla="*/ 3624811 w 6576291"/>
              <a:gd name="connsiteY1" fmla="*/ 1016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298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6291" h="6872605">
                <a:moveTo>
                  <a:pt x="0" y="5080"/>
                </a:moveTo>
                <a:lnTo>
                  <a:pt x="3629891" y="0"/>
                </a:lnTo>
                <a:lnTo>
                  <a:pt x="6576291" y="6872605"/>
                </a:lnTo>
                <a:lnTo>
                  <a:pt x="0" y="6872605"/>
                </a:lnTo>
                <a:lnTo>
                  <a:pt x="0" y="508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582570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D7B79-3327-8296-3525-50DFB108F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35EA-0FD9-9AEC-7CE4-E8B6E8563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61" y="203334"/>
            <a:ext cx="7288282" cy="484537"/>
          </a:xfrm>
        </p:spPr>
        <p:txBody>
          <a:bodyPr>
            <a:normAutofit/>
          </a:bodyPr>
          <a:lstStyle/>
          <a:p>
            <a:r>
              <a:rPr lang="en-US" dirty="0"/>
              <a:t>Menu </a:t>
            </a:r>
            <a:r>
              <a:rPr lang="en-US" dirty="0" err="1"/>
              <a:t>presensi</a:t>
            </a:r>
            <a:r>
              <a:rPr lang="en-US" dirty="0"/>
              <a:t> – data </a:t>
            </a:r>
            <a:r>
              <a:rPr lang="en-US" dirty="0" err="1"/>
              <a:t>pekerja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6D65B5-8C4F-629E-3036-29B96D5ED8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3274" y="696862"/>
            <a:ext cx="7288212" cy="3407051"/>
          </a:xfrm>
        </p:spPr>
        <p:txBody>
          <a:bodyPr>
            <a:normAutofit/>
          </a:bodyPr>
          <a:lstStyle/>
          <a:p>
            <a:r>
              <a:rPr lang="en-US" dirty="0"/>
              <a:t>Langkah-Langkah</a:t>
            </a:r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menu </a:t>
            </a:r>
            <a:r>
              <a:rPr lang="en-ID" dirty="0" err="1"/>
              <a:t>presensi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data </a:t>
            </a:r>
            <a:r>
              <a:rPr lang="en-ID" dirty="0" err="1"/>
              <a:t>pekerja</a:t>
            </a:r>
            <a:endParaRPr lang="en-ID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tambah</a:t>
            </a:r>
            <a:r>
              <a:rPr lang="en-ID" dirty="0"/>
              <a:t> </a:t>
            </a:r>
            <a:r>
              <a:rPr lang="en-ID" dirty="0" err="1"/>
              <a:t>pekerja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Isi </a:t>
            </a:r>
            <a:r>
              <a:rPr lang="en-ID" dirty="0" err="1"/>
              <a:t>formulir</a:t>
            </a:r>
            <a:r>
              <a:rPr lang="en-ID" dirty="0"/>
              <a:t> data </a:t>
            </a:r>
            <a:r>
              <a:rPr lang="en-ID" dirty="0" err="1"/>
              <a:t>pekerja</a:t>
            </a:r>
            <a:r>
              <a:rPr lang="en-ID" dirty="0"/>
              <a:t> dan save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39D7C49-5886-BD79-DC37-DD3F97B36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45878A-50BF-D899-5DBA-D725DF239B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4" r="1566"/>
          <a:stretch>
            <a:fillRect/>
          </a:stretch>
        </p:blipFill>
        <p:spPr>
          <a:xfrm>
            <a:off x="543851" y="3183032"/>
            <a:ext cx="1642626" cy="34716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DA545B1-EA96-69E0-C8E5-50BE7EE147E6}"/>
              </a:ext>
            </a:extLst>
          </p:cNvPr>
          <p:cNvSpPr txBox="1"/>
          <p:nvPr/>
        </p:nvSpPr>
        <p:spPr>
          <a:xfrm>
            <a:off x="445785" y="280476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0F8604-CC34-7D88-B0C0-C3C17D6C7EE6}"/>
              </a:ext>
            </a:extLst>
          </p:cNvPr>
          <p:cNvSpPr txBox="1"/>
          <p:nvPr/>
        </p:nvSpPr>
        <p:spPr>
          <a:xfrm>
            <a:off x="267100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1D45E4-3D01-EEC1-0363-4BBE5F67FBFD}"/>
              </a:ext>
            </a:extLst>
          </p:cNvPr>
          <p:cNvSpPr txBox="1"/>
          <p:nvPr/>
        </p:nvSpPr>
        <p:spPr>
          <a:xfrm>
            <a:off x="505148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9C83566-91E1-4060-9395-648B83E0770E}"/>
              </a:ext>
            </a:extLst>
          </p:cNvPr>
          <p:cNvSpPr txBox="1"/>
          <p:nvPr/>
        </p:nvSpPr>
        <p:spPr>
          <a:xfrm>
            <a:off x="7403827" y="280469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0A857B-5F4D-9900-48B3-266FB57E066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463"/>
          <a:stretch>
            <a:fillRect/>
          </a:stretch>
        </p:blipFill>
        <p:spPr>
          <a:xfrm>
            <a:off x="2844485" y="3180782"/>
            <a:ext cx="1790053" cy="34712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C1FB33-9D35-BE04-B16A-A830D30F6DA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388"/>
          <a:stretch>
            <a:fillRect/>
          </a:stretch>
        </p:blipFill>
        <p:spPr>
          <a:xfrm>
            <a:off x="5217135" y="3183032"/>
            <a:ext cx="1790054" cy="34742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3DEDB03-D363-5705-0929-9A1A682A3B0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0388"/>
          <a:stretch>
            <a:fillRect/>
          </a:stretch>
        </p:blipFill>
        <p:spPr>
          <a:xfrm>
            <a:off x="7556273" y="3183032"/>
            <a:ext cx="1790054" cy="347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544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F5859-10C9-4588-9727-B9362E26C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500" y="1020445"/>
            <a:ext cx="2895600" cy="1325563"/>
          </a:xfrm>
        </p:spPr>
        <p:txBody>
          <a:bodyPr/>
          <a:lstStyle/>
          <a:p>
            <a:r>
              <a:rPr lang="en-US" dirty="0"/>
              <a:t>MENU MAS PJL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1D7E5-EF66-4BCD-8DAA-E9061157F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500" y="2674013"/>
            <a:ext cx="2895600" cy="326958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Menu </a:t>
            </a:r>
            <a:r>
              <a:rPr lang="en-US" dirty="0" err="1"/>
              <a:t>Pelaporan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Menu </a:t>
            </a:r>
            <a:r>
              <a:rPr lang="en-US" dirty="0" err="1"/>
              <a:t>Presensi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Menu Serah </a:t>
            </a:r>
            <a:r>
              <a:rPr lang="en-US" dirty="0" err="1"/>
              <a:t>Terima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Menu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Perjalanan</a:t>
            </a:r>
            <a:r>
              <a:rPr lang="en-US" dirty="0"/>
              <a:t> Kereta Api</a:t>
            </a:r>
          </a:p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2A8827-B1A1-2D2F-D6DD-E886B886C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2195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9175A-62F9-70AC-CF12-0F08E003C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40286-F697-EAB7-AE4E-7F8AFBDDE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61" y="203334"/>
            <a:ext cx="7288282" cy="484537"/>
          </a:xfrm>
        </p:spPr>
        <p:txBody>
          <a:bodyPr>
            <a:normAutofit/>
          </a:bodyPr>
          <a:lstStyle/>
          <a:p>
            <a:r>
              <a:rPr lang="en-US" dirty="0"/>
              <a:t>Menu </a:t>
            </a:r>
            <a:r>
              <a:rPr lang="en-US" dirty="0" err="1"/>
              <a:t>presensi</a:t>
            </a:r>
            <a:r>
              <a:rPr lang="en-US" dirty="0"/>
              <a:t> - Jadwal Kerja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8C78E0-DC8A-1FB9-7FBA-130F85C09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3274" y="696862"/>
            <a:ext cx="7288212" cy="3407051"/>
          </a:xfrm>
        </p:spPr>
        <p:txBody>
          <a:bodyPr>
            <a:normAutofit/>
          </a:bodyPr>
          <a:lstStyle/>
          <a:p>
            <a:r>
              <a:rPr lang="en-US" dirty="0"/>
              <a:t>Langkah-Langkah</a:t>
            </a:r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menu </a:t>
            </a:r>
            <a:r>
              <a:rPr lang="en-ID" dirty="0" err="1"/>
              <a:t>presensi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jadwal</a:t>
            </a:r>
            <a:r>
              <a:rPr lang="en-ID" dirty="0"/>
              <a:t> </a:t>
            </a:r>
            <a:r>
              <a:rPr lang="en-ID" dirty="0" err="1"/>
              <a:t>kerja</a:t>
            </a:r>
            <a:endParaRPr lang="en-ID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tambah</a:t>
            </a:r>
            <a:r>
              <a:rPr lang="en-ID" dirty="0"/>
              <a:t> </a:t>
            </a:r>
            <a:r>
              <a:rPr lang="en-ID" dirty="0" err="1"/>
              <a:t>jadwal</a:t>
            </a:r>
            <a:r>
              <a:rPr lang="en-ID" dirty="0"/>
              <a:t> </a:t>
            </a:r>
            <a:r>
              <a:rPr lang="en-ID" dirty="0" err="1"/>
              <a:t>kerja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Isi </a:t>
            </a:r>
            <a:r>
              <a:rPr lang="en-ID" dirty="0" err="1"/>
              <a:t>formulir</a:t>
            </a:r>
            <a:r>
              <a:rPr lang="en-ID" dirty="0"/>
              <a:t> </a:t>
            </a:r>
            <a:r>
              <a:rPr lang="en-ID" dirty="0" err="1"/>
              <a:t>jadwal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dan save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8FE228F-CC75-A6EC-89CF-503C2643F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1430E6-EBC7-6185-2EDF-BDCEF2A159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4" r="1566"/>
          <a:stretch>
            <a:fillRect/>
          </a:stretch>
        </p:blipFill>
        <p:spPr>
          <a:xfrm>
            <a:off x="543851" y="3183032"/>
            <a:ext cx="1642626" cy="34716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11A41FB-5F87-691F-B220-D88CA087A72E}"/>
              </a:ext>
            </a:extLst>
          </p:cNvPr>
          <p:cNvSpPr txBox="1"/>
          <p:nvPr/>
        </p:nvSpPr>
        <p:spPr>
          <a:xfrm>
            <a:off x="445785" y="280476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27415A-F3A9-917E-5A19-A22C4E435B14}"/>
              </a:ext>
            </a:extLst>
          </p:cNvPr>
          <p:cNvSpPr txBox="1"/>
          <p:nvPr/>
        </p:nvSpPr>
        <p:spPr>
          <a:xfrm>
            <a:off x="267100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3CD637-4521-EB2C-BE75-178EE3E850EA}"/>
              </a:ext>
            </a:extLst>
          </p:cNvPr>
          <p:cNvSpPr txBox="1"/>
          <p:nvPr/>
        </p:nvSpPr>
        <p:spPr>
          <a:xfrm>
            <a:off x="505148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AF96A7-7376-C615-E47A-2404C08A8F4B}"/>
              </a:ext>
            </a:extLst>
          </p:cNvPr>
          <p:cNvSpPr txBox="1"/>
          <p:nvPr/>
        </p:nvSpPr>
        <p:spPr>
          <a:xfrm>
            <a:off x="7403827" y="280469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C924D0-62F8-ED5F-2080-C3B22F3444B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161"/>
          <a:stretch>
            <a:fillRect/>
          </a:stretch>
        </p:blipFill>
        <p:spPr>
          <a:xfrm>
            <a:off x="2769074" y="3180403"/>
            <a:ext cx="1803180" cy="35085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B0BBD8-9FDE-0689-B289-6230568A75B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229"/>
          <a:stretch>
            <a:fillRect/>
          </a:stretch>
        </p:blipFill>
        <p:spPr>
          <a:xfrm>
            <a:off x="7556273" y="3148768"/>
            <a:ext cx="1803180" cy="35058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515801-4712-66C3-CF80-E46CE6A9B3F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0229"/>
          <a:stretch>
            <a:fillRect/>
          </a:stretch>
        </p:blipFill>
        <p:spPr>
          <a:xfrm>
            <a:off x="5154851" y="3148768"/>
            <a:ext cx="1803180" cy="350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490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F1EDE-5423-435C-B149-87AB1BC22B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7200" y="1615736"/>
            <a:ext cx="4179570" cy="1524735"/>
          </a:xfrm>
        </p:spPr>
        <p:txBody>
          <a:bodyPr/>
          <a:lstStyle/>
          <a:p>
            <a:r>
              <a:rPr lang="en-US" dirty="0"/>
              <a:t>Cara </a:t>
            </a:r>
            <a:r>
              <a:rPr lang="en-US" dirty="0" err="1"/>
              <a:t>Penggunaan</a:t>
            </a:r>
            <a:r>
              <a:rPr lang="en-US" dirty="0"/>
              <a:t> </a:t>
            </a:r>
            <a:r>
              <a:rPr lang="en-US" dirty="0" err="1"/>
              <a:t>Aplikasi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64C29E-DF30-4DC6-AB95-2016F9A703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67200" y="3238103"/>
            <a:ext cx="4179570" cy="2850181"/>
          </a:xfrm>
        </p:spPr>
        <p:txBody>
          <a:bodyPr>
            <a:noAutofit/>
          </a:bodyPr>
          <a:lstStyle/>
          <a:p>
            <a:r>
              <a:rPr lang="en-US" dirty="0"/>
              <a:t>Untuk </a:t>
            </a:r>
            <a:r>
              <a:rPr lang="en-US" dirty="0" err="1"/>
              <a:t>Petugas</a:t>
            </a:r>
            <a:r>
              <a:rPr lang="en-US" dirty="0"/>
              <a:t> </a:t>
            </a:r>
            <a:r>
              <a:rPr lang="en-US" dirty="0" err="1"/>
              <a:t>Palang</a:t>
            </a:r>
            <a:r>
              <a:rPr lang="en-US" dirty="0"/>
              <a:t> Pintu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127D99-645F-4FCF-9573-FDFE2A344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9428" y="6356350"/>
            <a:ext cx="1774371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787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8DBD1-DB29-D44F-FD5A-3071BB37EF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1350" y="487018"/>
            <a:ext cx="4179570" cy="3377354"/>
          </a:xfrm>
        </p:spPr>
        <p:txBody>
          <a:bodyPr/>
          <a:lstStyle/>
          <a:p>
            <a:r>
              <a:rPr lang="en-US" dirty="0"/>
              <a:t>Menu </a:t>
            </a:r>
            <a:r>
              <a:rPr lang="en-US" dirty="0" err="1"/>
              <a:t>Pelaporan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796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2731C-311B-46F7-A865-6C3AF6B09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61" y="203334"/>
            <a:ext cx="7288282" cy="484537"/>
          </a:xfrm>
        </p:spPr>
        <p:txBody>
          <a:bodyPr/>
          <a:lstStyle/>
          <a:p>
            <a:r>
              <a:rPr lang="en-US" dirty="0"/>
              <a:t>Menu </a:t>
            </a:r>
            <a:r>
              <a:rPr lang="en-US" dirty="0" err="1"/>
              <a:t>Pelaporan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5232F9-FD00-464A-9F17-619C91AEF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3274" y="696862"/>
            <a:ext cx="7288212" cy="3407051"/>
          </a:xfrm>
        </p:spPr>
        <p:txBody>
          <a:bodyPr>
            <a:normAutofit/>
          </a:bodyPr>
          <a:lstStyle/>
          <a:p>
            <a:r>
              <a:rPr lang="en-US" dirty="0"/>
              <a:t>Langkah-Langkah</a:t>
            </a:r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menu </a:t>
            </a:r>
            <a:r>
              <a:rPr lang="en-ID" dirty="0" err="1"/>
              <a:t>pelaporan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formulir</a:t>
            </a:r>
            <a:r>
              <a:rPr lang="en-ID" dirty="0"/>
              <a:t> </a:t>
            </a:r>
            <a:r>
              <a:rPr lang="en-ID" dirty="0" err="1"/>
              <a:t>pelaporan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Isi </a:t>
            </a:r>
            <a:r>
              <a:rPr lang="en-ID" dirty="0" err="1"/>
              <a:t>formulir</a:t>
            </a:r>
            <a:r>
              <a:rPr lang="en-ID" dirty="0"/>
              <a:t> </a:t>
            </a:r>
            <a:r>
              <a:rPr lang="en-ID" dirty="0" err="1"/>
              <a:t>pelaporan</a:t>
            </a:r>
            <a:r>
              <a:rPr lang="en-ID" dirty="0"/>
              <a:t> dan save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CE635A2-70B8-3EAB-6A18-952B02EB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F7E5C5-C4C5-6D0E-305F-71ADE58CCF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4" r="1566"/>
          <a:stretch>
            <a:fillRect/>
          </a:stretch>
        </p:blipFill>
        <p:spPr>
          <a:xfrm>
            <a:off x="543851" y="3183032"/>
            <a:ext cx="1642626" cy="34716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106227-7129-CA52-1468-0D527EE8BE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030"/>
          <a:stretch>
            <a:fillRect/>
          </a:stretch>
        </p:blipFill>
        <p:spPr>
          <a:xfrm>
            <a:off x="2948864" y="3174096"/>
            <a:ext cx="1786809" cy="34805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680A9C-8A7F-29BF-DB51-A9938603915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9559"/>
          <a:stretch>
            <a:fillRect/>
          </a:stretch>
        </p:blipFill>
        <p:spPr>
          <a:xfrm>
            <a:off x="5624421" y="3183032"/>
            <a:ext cx="1777496" cy="34805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28ED07-25A2-3B83-7700-8DD7170F03F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9560"/>
          <a:stretch>
            <a:fillRect/>
          </a:stretch>
        </p:blipFill>
        <p:spPr>
          <a:xfrm>
            <a:off x="7401917" y="3178754"/>
            <a:ext cx="1777496" cy="34805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C284CD2-6DC6-B12C-69AC-1BA647F3E738}"/>
              </a:ext>
            </a:extLst>
          </p:cNvPr>
          <p:cNvSpPr txBox="1"/>
          <p:nvPr/>
        </p:nvSpPr>
        <p:spPr>
          <a:xfrm>
            <a:off x="238959" y="280476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4B9BBD-F97E-9E06-3E75-7349E8AFCE9B}"/>
              </a:ext>
            </a:extLst>
          </p:cNvPr>
          <p:cNvSpPr txBox="1"/>
          <p:nvPr/>
        </p:nvSpPr>
        <p:spPr>
          <a:xfrm>
            <a:off x="267100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2984C1-0EE4-A92F-1D3F-1506875DDFCC}"/>
              </a:ext>
            </a:extLst>
          </p:cNvPr>
          <p:cNvSpPr txBox="1"/>
          <p:nvPr/>
        </p:nvSpPr>
        <p:spPr>
          <a:xfrm>
            <a:off x="5372650" y="2804709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71516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AFA5E-469B-2BFC-9D4E-BD1EC6E48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1350" y="487680"/>
            <a:ext cx="4179570" cy="3376691"/>
          </a:xfrm>
        </p:spPr>
        <p:txBody>
          <a:bodyPr/>
          <a:lstStyle/>
          <a:p>
            <a:r>
              <a:rPr lang="en-US" dirty="0"/>
              <a:t>Menu </a:t>
            </a:r>
            <a:r>
              <a:rPr lang="en-US" dirty="0" err="1"/>
              <a:t>Presensi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44268F6-A361-9907-F87F-9C4377ECAE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0" y="254643"/>
            <a:ext cx="6096000" cy="8557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3266BF49-C20A-6CCD-5FBD-0F03C480273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148" r="2148"/>
          <a:stretch>
            <a:fillRect/>
          </a:stretch>
        </p:blipFill>
        <p:spPr>
          <a:custGeom>
            <a:avLst/>
            <a:gdLst>
              <a:gd name="connsiteX0" fmla="*/ 0 w 6576291"/>
              <a:gd name="connsiteY0" fmla="*/ 0 h 6867525"/>
              <a:gd name="connsiteX1" fmla="*/ 6576291 w 6576291"/>
              <a:gd name="connsiteY1" fmla="*/ 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044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  <a:gd name="connsiteX0" fmla="*/ 0 w 6576291"/>
              <a:gd name="connsiteY0" fmla="*/ 0 h 6867525"/>
              <a:gd name="connsiteX1" fmla="*/ 3624811 w 6576291"/>
              <a:gd name="connsiteY1" fmla="*/ 1016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298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6291" h="6872605">
                <a:moveTo>
                  <a:pt x="0" y="5080"/>
                </a:moveTo>
                <a:lnTo>
                  <a:pt x="3629891" y="0"/>
                </a:lnTo>
                <a:lnTo>
                  <a:pt x="6576291" y="6872605"/>
                </a:lnTo>
                <a:lnTo>
                  <a:pt x="0" y="6872605"/>
                </a:lnTo>
                <a:lnTo>
                  <a:pt x="0" y="508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1459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64D5E-8110-E016-1B7D-F594A51BC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C6188-9224-8356-02E6-59695133D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61" y="203334"/>
            <a:ext cx="7288282" cy="484537"/>
          </a:xfrm>
        </p:spPr>
        <p:txBody>
          <a:bodyPr>
            <a:normAutofit/>
          </a:bodyPr>
          <a:lstStyle/>
          <a:p>
            <a:r>
              <a:rPr lang="en-US" dirty="0"/>
              <a:t>Menu </a:t>
            </a:r>
            <a:r>
              <a:rPr lang="en-US" dirty="0" err="1"/>
              <a:t>presensi</a:t>
            </a:r>
            <a:r>
              <a:rPr lang="en-US" dirty="0"/>
              <a:t> - Jadwal Kerja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F4F10F-24D0-2C4C-7B79-A68DB5E382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3274" y="696862"/>
            <a:ext cx="7288212" cy="3407051"/>
          </a:xfrm>
        </p:spPr>
        <p:txBody>
          <a:bodyPr>
            <a:normAutofit/>
          </a:bodyPr>
          <a:lstStyle/>
          <a:p>
            <a:r>
              <a:rPr lang="en-US" dirty="0"/>
              <a:t>Langkah-Langkah</a:t>
            </a:r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menu </a:t>
            </a:r>
            <a:r>
              <a:rPr lang="en-ID" dirty="0" err="1"/>
              <a:t>presensi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presensi</a:t>
            </a:r>
            <a:endParaRPr lang="en-ID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formulir</a:t>
            </a:r>
            <a:r>
              <a:rPr lang="en-ID" dirty="0"/>
              <a:t> </a:t>
            </a:r>
            <a:r>
              <a:rPr lang="en-ID" dirty="0" err="1"/>
              <a:t>presensi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Isi </a:t>
            </a:r>
            <a:r>
              <a:rPr lang="en-ID" dirty="0" err="1"/>
              <a:t>formulir</a:t>
            </a:r>
            <a:r>
              <a:rPr lang="en-ID" dirty="0"/>
              <a:t> </a:t>
            </a:r>
            <a:r>
              <a:rPr lang="en-ID" dirty="0" err="1"/>
              <a:t>presensi</a:t>
            </a:r>
            <a:r>
              <a:rPr lang="en-ID" dirty="0"/>
              <a:t> dan save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C38C5948-BF25-ABE1-F6D1-1E90F046B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98923B-2A2E-4CEF-295B-CEA3AEC505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4" r="1566"/>
          <a:stretch>
            <a:fillRect/>
          </a:stretch>
        </p:blipFill>
        <p:spPr>
          <a:xfrm>
            <a:off x="543851" y="3183032"/>
            <a:ext cx="1642626" cy="34716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2976C1-F744-4687-DCDC-38A6FA2094D0}"/>
              </a:ext>
            </a:extLst>
          </p:cNvPr>
          <p:cNvSpPr txBox="1"/>
          <p:nvPr/>
        </p:nvSpPr>
        <p:spPr>
          <a:xfrm>
            <a:off x="445785" y="280476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0E1A23-4B9D-FF2E-7E0F-72387BAE7564}"/>
              </a:ext>
            </a:extLst>
          </p:cNvPr>
          <p:cNvSpPr txBox="1"/>
          <p:nvPr/>
        </p:nvSpPr>
        <p:spPr>
          <a:xfrm>
            <a:off x="267100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B1114D-0E87-42A9-E1A4-DE94F3EA7A77}"/>
              </a:ext>
            </a:extLst>
          </p:cNvPr>
          <p:cNvSpPr txBox="1"/>
          <p:nvPr/>
        </p:nvSpPr>
        <p:spPr>
          <a:xfrm>
            <a:off x="505148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ID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EA9601-48A4-7829-376E-319621C24E6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030"/>
          <a:stretch>
            <a:fillRect/>
          </a:stretch>
        </p:blipFill>
        <p:spPr>
          <a:xfrm>
            <a:off x="2802089" y="3174041"/>
            <a:ext cx="1786233" cy="34806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E1A529-6814-D1EF-5DD0-1960CA47FEB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161"/>
          <a:stretch>
            <a:fillRect/>
          </a:stretch>
        </p:blipFill>
        <p:spPr>
          <a:xfrm>
            <a:off x="5203934" y="3174041"/>
            <a:ext cx="1784213" cy="347162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8DA33CF-BA92-235B-CFFE-0A4F20F68D1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0161"/>
          <a:stretch>
            <a:fillRect/>
          </a:stretch>
        </p:blipFill>
        <p:spPr>
          <a:xfrm>
            <a:off x="7452880" y="3174030"/>
            <a:ext cx="1784218" cy="347163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7FCEF48-DAF1-1901-C9C7-90091F1FC8F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0161"/>
          <a:stretch>
            <a:fillRect/>
          </a:stretch>
        </p:blipFill>
        <p:spPr>
          <a:xfrm>
            <a:off x="9237098" y="3183032"/>
            <a:ext cx="1784218" cy="347163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189CD82-792A-A821-B055-240FA9A82B63}"/>
              </a:ext>
            </a:extLst>
          </p:cNvPr>
          <p:cNvSpPr txBox="1"/>
          <p:nvPr/>
        </p:nvSpPr>
        <p:spPr>
          <a:xfrm>
            <a:off x="7403827" y="280469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05245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C97BE-403B-122E-90D1-2788978A0B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1350" y="406400"/>
            <a:ext cx="4179570" cy="3457971"/>
          </a:xfrm>
        </p:spPr>
        <p:txBody>
          <a:bodyPr/>
          <a:lstStyle/>
          <a:p>
            <a:r>
              <a:rPr lang="en-US" dirty="0"/>
              <a:t>Menu </a:t>
            </a:r>
            <a:r>
              <a:rPr lang="en-US" dirty="0" err="1"/>
              <a:t>serah</a:t>
            </a:r>
            <a:r>
              <a:rPr lang="en-US" dirty="0"/>
              <a:t> </a:t>
            </a:r>
            <a:r>
              <a:rPr lang="en-US" dirty="0" err="1"/>
              <a:t>terima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96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78DE0-2033-6578-CC87-F27EFC3DD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42BF0-70F7-E617-F9A4-08821EDA8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461" y="203334"/>
            <a:ext cx="7288282" cy="484537"/>
          </a:xfrm>
        </p:spPr>
        <p:txBody>
          <a:bodyPr>
            <a:normAutofit fontScale="90000"/>
          </a:bodyPr>
          <a:lstStyle/>
          <a:p>
            <a:r>
              <a:rPr lang="en-US" dirty="0"/>
              <a:t>Menu </a:t>
            </a:r>
            <a:r>
              <a:rPr lang="en-US" dirty="0" err="1"/>
              <a:t>serah</a:t>
            </a:r>
            <a:r>
              <a:rPr lang="en-US" dirty="0"/>
              <a:t> </a:t>
            </a:r>
            <a:r>
              <a:rPr lang="en-US" dirty="0" err="1"/>
              <a:t>terima</a:t>
            </a:r>
            <a:r>
              <a:rPr lang="en-US" dirty="0"/>
              <a:t> – yang </a:t>
            </a:r>
            <a:r>
              <a:rPr lang="en-US" dirty="0" err="1"/>
              <a:t>menyerahkan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840150-92D0-656F-C87B-5D09E3DABF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3274" y="696862"/>
            <a:ext cx="7288212" cy="3407051"/>
          </a:xfrm>
        </p:spPr>
        <p:txBody>
          <a:bodyPr>
            <a:normAutofit/>
          </a:bodyPr>
          <a:lstStyle/>
          <a:p>
            <a:r>
              <a:rPr lang="en-US" dirty="0"/>
              <a:t>Langkah-Langkah</a:t>
            </a:r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menu </a:t>
            </a:r>
            <a:r>
              <a:rPr lang="en-ID" dirty="0" err="1"/>
              <a:t>serah</a:t>
            </a:r>
            <a:r>
              <a:rPr lang="en-ID" dirty="0"/>
              <a:t> </a:t>
            </a:r>
            <a:r>
              <a:rPr lang="en-ID" dirty="0" err="1"/>
              <a:t>terima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Masuk submenu </a:t>
            </a:r>
            <a:r>
              <a:rPr lang="en-ID" dirty="0" err="1"/>
              <a:t>formulir</a:t>
            </a:r>
            <a:r>
              <a:rPr lang="en-ID" dirty="0"/>
              <a:t> </a:t>
            </a:r>
            <a:r>
              <a:rPr lang="en-ID" dirty="0" err="1"/>
              <a:t>serah</a:t>
            </a:r>
            <a:r>
              <a:rPr lang="en-ID" dirty="0"/>
              <a:t> </a:t>
            </a:r>
            <a:r>
              <a:rPr lang="en-ID" dirty="0" err="1"/>
              <a:t>terima</a:t>
            </a:r>
            <a:endParaRPr lang="en-US" dirty="0"/>
          </a:p>
          <a:p>
            <a:pPr marL="340614" lvl="1" indent="-342900">
              <a:buFont typeface="+mj-lt"/>
              <a:buAutoNum type="arabicPeriod"/>
            </a:pPr>
            <a:r>
              <a:rPr lang="en-ID" dirty="0"/>
              <a:t>Isi </a:t>
            </a:r>
            <a:r>
              <a:rPr lang="en-ID" dirty="0" err="1"/>
              <a:t>formulir</a:t>
            </a:r>
            <a:r>
              <a:rPr lang="en-ID" dirty="0"/>
              <a:t> </a:t>
            </a:r>
            <a:r>
              <a:rPr lang="en-ID" dirty="0" err="1"/>
              <a:t>serah</a:t>
            </a:r>
            <a:r>
              <a:rPr lang="en-ID" dirty="0"/>
              <a:t> </a:t>
            </a:r>
            <a:r>
              <a:rPr lang="en-ID" dirty="0" err="1"/>
              <a:t>terima</a:t>
            </a:r>
            <a:r>
              <a:rPr lang="en-ID" dirty="0"/>
              <a:t> dan save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DEF2D3C-8F08-4BFA-0888-872C3A343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12FFBC-DEB2-0A14-0660-B4F4D04980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14" r="1566"/>
          <a:stretch>
            <a:fillRect/>
          </a:stretch>
        </p:blipFill>
        <p:spPr>
          <a:xfrm>
            <a:off x="543851" y="3183032"/>
            <a:ext cx="1642626" cy="34716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E262DB-C103-6940-932D-EBEE6775E011}"/>
              </a:ext>
            </a:extLst>
          </p:cNvPr>
          <p:cNvSpPr txBox="1"/>
          <p:nvPr/>
        </p:nvSpPr>
        <p:spPr>
          <a:xfrm>
            <a:off x="445785" y="280476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ID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61487F-F7B6-A299-EC08-A3E157B932EA}"/>
              </a:ext>
            </a:extLst>
          </p:cNvPr>
          <p:cNvSpPr txBox="1"/>
          <p:nvPr/>
        </p:nvSpPr>
        <p:spPr>
          <a:xfrm>
            <a:off x="267100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AA3A88-0DB8-1D3E-A83A-78A6B884802B}"/>
              </a:ext>
            </a:extLst>
          </p:cNvPr>
          <p:cNvSpPr txBox="1"/>
          <p:nvPr/>
        </p:nvSpPr>
        <p:spPr>
          <a:xfrm>
            <a:off x="5051488" y="281370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EA2990-0A3B-0356-3DC3-94CE9E242F59}"/>
              </a:ext>
            </a:extLst>
          </p:cNvPr>
          <p:cNvSpPr txBox="1"/>
          <p:nvPr/>
        </p:nvSpPr>
        <p:spPr>
          <a:xfrm>
            <a:off x="7403827" y="2804698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BD8C2E-3D9E-7621-BF8D-C9AFA97F9D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0264"/>
          <a:stretch>
            <a:fillRect/>
          </a:stretch>
        </p:blipFill>
        <p:spPr>
          <a:xfrm>
            <a:off x="2822197" y="3183031"/>
            <a:ext cx="1786255" cy="34716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ED6ED5-E15E-12BA-EFBE-B91A16C2F59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264"/>
          <a:stretch>
            <a:fillRect/>
          </a:stretch>
        </p:blipFill>
        <p:spPr>
          <a:xfrm>
            <a:off x="5203934" y="3183030"/>
            <a:ext cx="1786255" cy="34716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4DB72F2-3FED-68B6-34EE-D0BF1B2579B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0264"/>
          <a:stretch>
            <a:fillRect/>
          </a:stretch>
        </p:blipFill>
        <p:spPr>
          <a:xfrm>
            <a:off x="7556273" y="3174030"/>
            <a:ext cx="1786255" cy="34716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7D0B443-8CD3-CE51-C6E7-94C3A8E2914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0264"/>
          <a:stretch>
            <a:fillRect/>
          </a:stretch>
        </p:blipFill>
        <p:spPr>
          <a:xfrm>
            <a:off x="9342528" y="3183030"/>
            <a:ext cx="1786255" cy="34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653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14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E6D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56">
      <a:majorFont>
        <a:latin typeface="Tenorite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ustom" id="{F85C13B5-8B75-4CB8-BA5E-9CAC0747196D}" vid="{617487EE-AB70-4C55-8A81-E6744CC4A2C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BF691C-888B-4061-8A6F-D5CE84A025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168DCE-134F-4610-A6AA-88CEBE8D71D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5EDE3176-A15D-46A3-BDDB-64A0D7363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Minimalist presentation</Template>
  <TotalTime>91</TotalTime>
  <Words>377</Words>
  <Application>Microsoft Office PowerPoint</Application>
  <PresentationFormat>Widescreen</PresentationFormat>
  <Paragraphs>151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Tenorite</vt:lpstr>
      <vt:lpstr>Custom</vt:lpstr>
      <vt:lpstr>Petunjuk Teknis “MAS PJL”</vt:lpstr>
      <vt:lpstr>MENU MAS PJL</vt:lpstr>
      <vt:lpstr>Cara Penggunaan Aplikasi</vt:lpstr>
      <vt:lpstr>Menu Pelaporan</vt:lpstr>
      <vt:lpstr>Menu Pelaporan</vt:lpstr>
      <vt:lpstr>Menu Presensi</vt:lpstr>
      <vt:lpstr>Menu presensi - Jadwal Kerja</vt:lpstr>
      <vt:lpstr>Menu serah terima</vt:lpstr>
      <vt:lpstr>Menu serah terima – yang menyerahkan</vt:lpstr>
      <vt:lpstr>Menu serah terima – yang menerima</vt:lpstr>
      <vt:lpstr>Menu pelaporan perjalanan kereta api</vt:lpstr>
      <vt:lpstr>Menu pelaporan perjalanan kereta api</vt:lpstr>
      <vt:lpstr>Cara Penggunaan Aplikasi</vt:lpstr>
      <vt:lpstr>Menu Pelaporan</vt:lpstr>
      <vt:lpstr>Menu Pelaporan - Verifikator</vt:lpstr>
      <vt:lpstr>Menu Pelaporan - validator</vt:lpstr>
      <vt:lpstr>Menu Pelaporan - ADmin</vt:lpstr>
      <vt:lpstr>Menu Presensi</vt:lpstr>
      <vt:lpstr>Menu presensi – data pekerja</vt:lpstr>
      <vt:lpstr>Menu presensi - Jadwal Kerja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admdinhub</dc:creator>
  <cp:lastModifiedBy>admdinhub</cp:lastModifiedBy>
  <cp:revision>8</cp:revision>
  <dcterms:created xsi:type="dcterms:W3CDTF">2026-05-24T06:50:35Z</dcterms:created>
  <dcterms:modified xsi:type="dcterms:W3CDTF">2026-05-24T08:22:51Z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